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7" r:id="rId2"/>
    <p:sldId id="337" r:id="rId3"/>
    <p:sldId id="322" r:id="rId4"/>
    <p:sldId id="379" r:id="rId5"/>
    <p:sldId id="380" r:id="rId6"/>
    <p:sldId id="313" r:id="rId7"/>
    <p:sldId id="312" r:id="rId8"/>
    <p:sldId id="315" r:id="rId9"/>
    <p:sldId id="381" r:id="rId10"/>
    <p:sldId id="316" r:id="rId11"/>
    <p:sldId id="352" r:id="rId12"/>
    <p:sldId id="318" r:id="rId13"/>
    <p:sldId id="319" r:id="rId14"/>
    <p:sldId id="321" r:id="rId15"/>
    <p:sldId id="368" r:id="rId16"/>
    <p:sldId id="365" r:id="rId17"/>
    <p:sldId id="364" r:id="rId18"/>
    <p:sldId id="367" r:id="rId19"/>
    <p:sldId id="371" r:id="rId20"/>
    <p:sldId id="341" r:id="rId21"/>
    <p:sldId id="323" r:id="rId22"/>
    <p:sldId id="317" r:id="rId23"/>
    <p:sldId id="376" r:id="rId24"/>
    <p:sldId id="377" r:id="rId25"/>
    <p:sldId id="378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1" autoAdjust="0"/>
  </p:normalViewPr>
  <p:slideViewPr>
    <p:cSldViewPr>
      <p:cViewPr>
        <p:scale>
          <a:sx n="90" d="100"/>
          <a:sy n="90" d="100"/>
        </p:scale>
        <p:origin x="-18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il%20Fertility\Desktop\Guilherme\Research\Seed%20Orientation\Adrian_CornLeafOrientation\cropproductionsummary\CornYield_1940_2008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oil%20Fertility\Desktop\Guilherme\Research\Seed%20Orientation\Excel%20for%20SO\All%20Seed%20Orietation%20data%202010-2011-2012_%20Efaw-LC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il%20Fertility\Desktop\Guilherme\Research\Seed%20Orientation\Excel%20for%20SO\CIPAR_t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il%20Fertility\Desktop\Guilherme\Research\Seed%20Orientation\Excel%20for%20SO\All%20Seed%20Orietation%20data%202010-2011-2012_%20Efaw-LCB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oil%20Fertility\Desktop\Guilherme\Research\Seed%20Orientation\Excel%20for%20SO\All%20Seed%20Orietation%20data%202010-2011-2012_%20Efaw-LCB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oil%20Fertility\Desktop\Guilherme\Research\Seed%20Orientation\Excel%20for%20SO\All%20Seed%20Orietation%20data%202010-2011-2012_%20Efaw-LC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51618547681558"/>
          <c:y val="5.6030183727034118E-2"/>
          <c:w val="0.6679396325459328"/>
          <c:h val="0.79523549139690852"/>
        </c:manualLayout>
      </c:layout>
      <c:lineChart>
        <c:grouping val="standard"/>
        <c:varyColors val="0"/>
        <c:ser>
          <c:idx val="1"/>
          <c:order val="1"/>
          <c:tx>
            <c:strRef>
              <c:f>Data!$E$14</c:f>
              <c:strCache>
                <c:ptCount val="1"/>
                <c:pt idx="0">
                  <c:v>Corn Grain [kg/ha]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circle"/>
            <c:size val="6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1.3234762321376495E-2"/>
                  <c:y val="0.3062246281714785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597.59x + 668.33
</a:t>
                    </a:r>
                  </a:p>
                </c:rich>
              </c:tx>
              <c:numFmt formatCode="General" sourceLinked="0"/>
            </c:trendlineLbl>
          </c:trendline>
          <c:trendline>
            <c:spPr>
              <a:ln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cat>
            <c:numRef>
              <c:f>Data!$B$15:$B$29</c:f>
              <c:numCache>
                <c:formatCode>General</c:formatCode>
                <c:ptCount val="15"/>
                <c:pt idx="0">
                  <c:v>1940</c:v>
                </c:pt>
                <c:pt idx="1">
                  <c:v>1945</c:v>
                </c:pt>
                <c:pt idx="2">
                  <c:v>1950</c:v>
                </c:pt>
                <c:pt idx="3">
                  <c:v>1955</c:v>
                </c:pt>
                <c:pt idx="4">
                  <c:v>1960</c:v>
                </c:pt>
                <c:pt idx="5">
                  <c:v>1965</c:v>
                </c:pt>
                <c:pt idx="6">
                  <c:v>1970</c:v>
                </c:pt>
                <c:pt idx="7">
                  <c:v>1975</c:v>
                </c:pt>
                <c:pt idx="8">
                  <c:v>1980</c:v>
                </c:pt>
                <c:pt idx="9">
                  <c:v>1985</c:v>
                </c:pt>
                <c:pt idx="10">
                  <c:v>1990</c:v>
                </c:pt>
                <c:pt idx="11">
                  <c:v>1995</c:v>
                </c:pt>
                <c:pt idx="12">
                  <c:v>2000</c:v>
                </c:pt>
                <c:pt idx="13">
                  <c:v>2005</c:v>
                </c:pt>
                <c:pt idx="14">
                  <c:v>2008</c:v>
                </c:pt>
              </c:numCache>
            </c:numRef>
          </c:cat>
          <c:val>
            <c:numRef>
              <c:f>Data!$E$15:$E$29</c:f>
              <c:numCache>
                <c:formatCode>#,##0</c:formatCode>
                <c:ptCount val="15"/>
                <c:pt idx="0">
                  <c:v>1782.6014047713602</c:v>
                </c:pt>
                <c:pt idx="1">
                  <c:v>2077.6093837300014</c:v>
                </c:pt>
                <c:pt idx="2">
                  <c:v>2360.0638316691247</c:v>
                </c:pt>
                <c:pt idx="3">
                  <c:v>2498.1526728838089</c:v>
                </c:pt>
                <c:pt idx="4">
                  <c:v>3326.6857201719054</c:v>
                </c:pt>
                <c:pt idx="5">
                  <c:v>4588.3155876333258</c:v>
                </c:pt>
                <c:pt idx="6">
                  <c:v>4462.7802774381598</c:v>
                </c:pt>
                <c:pt idx="7">
                  <c:v>5410.5718694116686</c:v>
                </c:pt>
                <c:pt idx="8">
                  <c:v>5711.8566138800643</c:v>
                </c:pt>
                <c:pt idx="9">
                  <c:v>7406.5833015148082</c:v>
                </c:pt>
                <c:pt idx="10">
                  <c:v>7437.9671290636034</c:v>
                </c:pt>
                <c:pt idx="11">
                  <c:v>7124.1288535756867</c:v>
                </c:pt>
                <c:pt idx="12">
                  <c:v>8605.4455138786452</c:v>
                </c:pt>
                <c:pt idx="13">
                  <c:v>9283.3361889325442</c:v>
                </c:pt>
                <c:pt idx="14">
                  <c:v>9659.9421195180439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014848"/>
        <c:axId val="88016768"/>
      </c:lineChart>
      <c:lineChart>
        <c:grouping val="standard"/>
        <c:varyColors val="0"/>
        <c:ser>
          <c:idx val="0"/>
          <c:order val="0"/>
          <c:tx>
            <c:strRef>
              <c:f>Data!$I$14</c:f>
              <c:strCache>
                <c:ptCount val="1"/>
                <c:pt idx="0">
                  <c:v>Corn Silage [Mg/ha]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Data!$B$15:$B$29</c:f>
              <c:numCache>
                <c:formatCode>General</c:formatCode>
                <c:ptCount val="15"/>
                <c:pt idx="0">
                  <c:v>1940</c:v>
                </c:pt>
                <c:pt idx="1">
                  <c:v>1945</c:v>
                </c:pt>
                <c:pt idx="2">
                  <c:v>1950</c:v>
                </c:pt>
                <c:pt idx="3">
                  <c:v>1955</c:v>
                </c:pt>
                <c:pt idx="4">
                  <c:v>1960</c:v>
                </c:pt>
                <c:pt idx="5">
                  <c:v>1965</c:v>
                </c:pt>
                <c:pt idx="6">
                  <c:v>1970</c:v>
                </c:pt>
                <c:pt idx="7">
                  <c:v>1975</c:v>
                </c:pt>
                <c:pt idx="8">
                  <c:v>1980</c:v>
                </c:pt>
                <c:pt idx="9">
                  <c:v>1985</c:v>
                </c:pt>
                <c:pt idx="10">
                  <c:v>1990</c:v>
                </c:pt>
                <c:pt idx="11">
                  <c:v>1995</c:v>
                </c:pt>
                <c:pt idx="12">
                  <c:v>2000</c:v>
                </c:pt>
                <c:pt idx="13">
                  <c:v>2005</c:v>
                </c:pt>
                <c:pt idx="14">
                  <c:v>2008</c:v>
                </c:pt>
              </c:numCache>
            </c:numRef>
          </c:cat>
          <c:val>
            <c:numRef>
              <c:f>Data!$I$15:$I$29</c:f>
              <c:numCache>
                <c:formatCode>General</c:formatCode>
                <c:ptCount val="15"/>
                <c:pt idx="6" formatCode="#,##0.0">
                  <c:v>25.779572629364491</c:v>
                </c:pt>
                <c:pt idx="7" formatCode="#,##0.0">
                  <c:v>26.227913022918667</c:v>
                </c:pt>
                <c:pt idx="8" formatCode="#,##0.0">
                  <c:v>26.900423613249902</c:v>
                </c:pt>
                <c:pt idx="9" formatCode="#,##0.0">
                  <c:v>32.280508335899917</c:v>
                </c:pt>
                <c:pt idx="10" formatCode="#,##0.0">
                  <c:v>31.832167942345723</c:v>
                </c:pt>
                <c:pt idx="11" formatCode="#,##0.0">
                  <c:v>32.953018926231138</c:v>
                </c:pt>
                <c:pt idx="12" formatCode="#,##0.0">
                  <c:v>37.660593058549892</c:v>
                </c:pt>
                <c:pt idx="13" formatCode="#,##0.0">
                  <c:v>40.35063541987487</c:v>
                </c:pt>
                <c:pt idx="14" formatCode="#,##0.0">
                  <c:v>41.919826797314414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033152"/>
        <c:axId val="88031232"/>
      </c:lineChart>
      <c:catAx>
        <c:axId val="8801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16768"/>
        <c:crosses val="autoZero"/>
        <c:auto val="1"/>
        <c:lblAlgn val="ctr"/>
        <c:lblOffset val="100"/>
        <c:noMultiLvlLbl val="0"/>
      </c:catAx>
      <c:valAx>
        <c:axId val="88016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Grain Yield (kg ha</a:t>
                </a:r>
                <a:r>
                  <a:rPr lang="en-US" sz="1800" b="1" i="0" u="none" strike="noStrike" baseline="30000" dirty="0" smtClean="0"/>
                  <a:t>-1</a:t>
                </a:r>
                <a:r>
                  <a:rPr lang="en-US" sz="1800" b="1" i="0" u="none" strike="noStrike" baseline="0" dirty="0" smtClean="0"/>
                  <a:t>)</a:t>
                </a:r>
                <a:endParaRPr lang="en-US" sz="1800" baseline="30000" dirty="0"/>
              </a:p>
            </c:rich>
          </c:tx>
          <c:layout>
            <c:manualLayout>
              <c:xMode val="edge"/>
              <c:yMode val="edge"/>
              <c:x val="2.7269320501603966E-2"/>
              <c:y val="0.2321340769903761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88014848"/>
        <c:crosses val="autoZero"/>
        <c:crossBetween val="between"/>
      </c:valAx>
      <c:valAx>
        <c:axId val="880312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Silage </a:t>
                </a:r>
                <a:r>
                  <a:rPr lang="en-US" sz="1800" dirty="0" smtClean="0"/>
                  <a:t>Yield (Mg ha</a:t>
                </a:r>
                <a:r>
                  <a:rPr lang="en-US" sz="1800" baseline="30000" dirty="0" smtClean="0"/>
                  <a:t>-1</a:t>
                </a:r>
                <a:r>
                  <a:rPr lang="en-US" sz="1800" dirty="0" smtClean="0"/>
                  <a:t>) 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91118416447944006"/>
              <c:y val="0.22352296587926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8033152"/>
        <c:crosses val="max"/>
        <c:crossBetween val="between"/>
      </c:valAx>
      <c:catAx>
        <c:axId val="88033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8031232"/>
        <c:crosses val="autoZero"/>
        <c:auto val="1"/>
        <c:lblAlgn val="ctr"/>
        <c:lblOffset val="100"/>
        <c:noMultiLvlLbl val="0"/>
      </c:catAx>
      <c:spPr>
        <a:ln>
          <a:solidFill>
            <a:sysClr val="windowText" lastClr="000000"/>
          </a:solidFill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1026377952755841"/>
          <c:y val="0.68757917760279985"/>
          <c:w val="0.30780555555555578"/>
          <c:h val="0.14112452610090401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6288195457048"/>
          <c:y val="3.7191358024691361E-2"/>
          <c:w val="0.81074592527785883"/>
          <c:h val="0.783518761543695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'grad seminar 2012'!$I$3</c:f>
              <c:strCache>
                <c:ptCount val="1"/>
                <c:pt idx="0">
                  <c:v>Upright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name>y = -2E-06x2 + 0.0038x - 0.603; r² = 0.79</c:name>
            <c:spPr>
              <a:ln w="31750">
                <a:solidFill>
                  <a:srgbClr val="0070C0"/>
                </a:solidFill>
                <a:prstDash val="sysDash"/>
              </a:ln>
            </c:spPr>
            <c:trendlineType val="poly"/>
            <c:order val="2"/>
            <c:backward val="50"/>
            <c:dispRSqr val="0"/>
            <c:dispEq val="0"/>
          </c:trendline>
          <c:xVal>
            <c:numRef>
              <c:f>'grad seminar 2012'!$E$4:$E$17</c:f>
              <c:numCache>
                <c:formatCode>General</c:formatCode>
                <c:ptCount val="14"/>
                <c:pt idx="0">
                  <c:v>438</c:v>
                </c:pt>
                <c:pt idx="1">
                  <c:v>547</c:v>
                </c:pt>
                <c:pt idx="2">
                  <c:v>670</c:v>
                </c:pt>
                <c:pt idx="3">
                  <c:v>785</c:v>
                </c:pt>
                <c:pt idx="4">
                  <c:v>394</c:v>
                </c:pt>
                <c:pt idx="5">
                  <c:v>506</c:v>
                </c:pt>
                <c:pt idx="6">
                  <c:v>610</c:v>
                </c:pt>
                <c:pt idx="7">
                  <c:v>850</c:v>
                </c:pt>
                <c:pt idx="8">
                  <c:v>250</c:v>
                </c:pt>
                <c:pt idx="9">
                  <c:v>300</c:v>
                </c:pt>
                <c:pt idx="10">
                  <c:v>382</c:v>
                </c:pt>
                <c:pt idx="11">
                  <c:v>498</c:v>
                </c:pt>
                <c:pt idx="12">
                  <c:v>563</c:v>
                </c:pt>
                <c:pt idx="13">
                  <c:v>755</c:v>
                </c:pt>
              </c:numCache>
            </c:numRef>
          </c:xVal>
          <c:yVal>
            <c:numRef>
              <c:f>'grad seminar 2012'!$I$4:$I$17</c:f>
              <c:numCache>
                <c:formatCode>0.0</c:formatCode>
                <c:ptCount val="14"/>
                <c:pt idx="0">
                  <c:v>0.40211111099999997</c:v>
                </c:pt>
                <c:pt idx="1">
                  <c:v>0.74788888900000006</c:v>
                </c:pt>
                <c:pt idx="2">
                  <c:v>0.88574444400000008</c:v>
                </c:pt>
                <c:pt idx="3">
                  <c:v>0.88569999999999993</c:v>
                </c:pt>
                <c:pt idx="4">
                  <c:v>0.72515138899999998</c:v>
                </c:pt>
                <c:pt idx="5">
                  <c:v>0.84794444400000002</c:v>
                </c:pt>
                <c:pt idx="6">
                  <c:v>0.81617777800000002</c:v>
                </c:pt>
                <c:pt idx="7">
                  <c:v>0.89208888900000005</c:v>
                </c:pt>
                <c:pt idx="8">
                  <c:v>0.18811111100000003</c:v>
                </c:pt>
                <c:pt idx="9">
                  <c:v>0.29677777799999999</c:v>
                </c:pt>
                <c:pt idx="10">
                  <c:v>0.43022222200000004</c:v>
                </c:pt>
                <c:pt idx="11">
                  <c:v>0.555888889</c:v>
                </c:pt>
                <c:pt idx="12">
                  <c:v>0.76311111100000006</c:v>
                </c:pt>
                <c:pt idx="13">
                  <c:v>0.72033333299999991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'grad seminar 2012'!$J$3</c:f>
              <c:strCache>
                <c:ptCount val="1"/>
                <c:pt idx="0">
                  <c:v>Flat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name>y = -2E-06x2 + 0.0033x - 0.473; r² = 0.85</c:name>
            <c:spPr>
              <a:ln w="31750">
                <a:solidFill>
                  <a:schemeClr val="accent3">
                    <a:lumMod val="75000"/>
                  </a:schemeClr>
                </a:solidFill>
                <a:prstDash val="solid"/>
              </a:ln>
            </c:spPr>
            <c:trendlineType val="poly"/>
            <c:order val="2"/>
            <c:backward val="50"/>
            <c:dispRSqr val="0"/>
            <c:dispEq val="0"/>
          </c:trendline>
          <c:xVal>
            <c:numRef>
              <c:f>'grad seminar 2012'!$E$4:$E$17</c:f>
              <c:numCache>
                <c:formatCode>General</c:formatCode>
                <c:ptCount val="14"/>
                <c:pt idx="0">
                  <c:v>438</c:v>
                </c:pt>
                <c:pt idx="1">
                  <c:v>547</c:v>
                </c:pt>
                <c:pt idx="2">
                  <c:v>670</c:v>
                </c:pt>
                <c:pt idx="3">
                  <c:v>785</c:v>
                </c:pt>
                <c:pt idx="4">
                  <c:v>394</c:v>
                </c:pt>
                <c:pt idx="5">
                  <c:v>506</c:v>
                </c:pt>
                <c:pt idx="6">
                  <c:v>610</c:v>
                </c:pt>
                <c:pt idx="7">
                  <c:v>850</c:v>
                </c:pt>
                <c:pt idx="8">
                  <c:v>250</c:v>
                </c:pt>
                <c:pt idx="9">
                  <c:v>300</c:v>
                </c:pt>
                <c:pt idx="10">
                  <c:v>382</c:v>
                </c:pt>
                <c:pt idx="11">
                  <c:v>498</c:v>
                </c:pt>
                <c:pt idx="12">
                  <c:v>563</c:v>
                </c:pt>
                <c:pt idx="13">
                  <c:v>755</c:v>
                </c:pt>
              </c:numCache>
            </c:numRef>
          </c:xVal>
          <c:yVal>
            <c:numRef>
              <c:f>'grad seminar 2012'!$J$4:$J$17</c:f>
              <c:numCache>
                <c:formatCode>0.0</c:formatCode>
                <c:ptCount val="14"/>
                <c:pt idx="0">
                  <c:v>0.43211111099999999</c:v>
                </c:pt>
                <c:pt idx="1">
                  <c:v>0.77877777800000003</c:v>
                </c:pt>
                <c:pt idx="2">
                  <c:v>0.84361111099999997</c:v>
                </c:pt>
                <c:pt idx="3">
                  <c:v>0.878</c:v>
                </c:pt>
                <c:pt idx="4">
                  <c:v>0.66599999999999993</c:v>
                </c:pt>
                <c:pt idx="5">
                  <c:v>0.802622222</c:v>
                </c:pt>
                <c:pt idx="6">
                  <c:v>0.78458888900000001</c:v>
                </c:pt>
                <c:pt idx="7">
                  <c:v>0.9059895830000001</c:v>
                </c:pt>
                <c:pt idx="8">
                  <c:v>0.23811111100000001</c:v>
                </c:pt>
                <c:pt idx="9">
                  <c:v>0.32377777799999996</c:v>
                </c:pt>
                <c:pt idx="10">
                  <c:v>0.422666667</c:v>
                </c:pt>
                <c:pt idx="11">
                  <c:v>0.59188888900000003</c:v>
                </c:pt>
                <c:pt idx="12">
                  <c:v>0.76455555599999991</c:v>
                </c:pt>
                <c:pt idx="13">
                  <c:v>0.74866666699999995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'grad seminar 2012'!$K$3</c:f>
              <c:strCache>
                <c:ptCount val="1"/>
                <c:pt idx="0">
                  <c:v>Random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trendline>
            <c:name>y = -1E-06x2 + 0.0025x - 0.346; r² = 0.78</c:name>
            <c:spPr>
              <a:ln w="28575">
                <a:prstDash val="sysDash"/>
              </a:ln>
            </c:spPr>
            <c:trendlineType val="poly"/>
            <c:order val="3"/>
            <c:backward val="50"/>
            <c:intercept val="0"/>
            <c:dispRSqr val="0"/>
            <c:dispEq val="0"/>
          </c:trendline>
          <c:xVal>
            <c:numRef>
              <c:f>'grad seminar 2012'!$E$4:$E$17</c:f>
              <c:numCache>
                <c:formatCode>General</c:formatCode>
                <c:ptCount val="14"/>
                <c:pt idx="0">
                  <c:v>438</c:v>
                </c:pt>
                <c:pt idx="1">
                  <c:v>547</c:v>
                </c:pt>
                <c:pt idx="2">
                  <c:v>670</c:v>
                </c:pt>
                <c:pt idx="3">
                  <c:v>785</c:v>
                </c:pt>
                <c:pt idx="4">
                  <c:v>394</c:v>
                </c:pt>
                <c:pt idx="5">
                  <c:v>506</c:v>
                </c:pt>
                <c:pt idx="6">
                  <c:v>610</c:v>
                </c:pt>
                <c:pt idx="7">
                  <c:v>850</c:v>
                </c:pt>
                <c:pt idx="8">
                  <c:v>250</c:v>
                </c:pt>
                <c:pt idx="9">
                  <c:v>300</c:v>
                </c:pt>
                <c:pt idx="10">
                  <c:v>382</c:v>
                </c:pt>
                <c:pt idx="11">
                  <c:v>498</c:v>
                </c:pt>
                <c:pt idx="12">
                  <c:v>563</c:v>
                </c:pt>
                <c:pt idx="13">
                  <c:v>755</c:v>
                </c:pt>
              </c:numCache>
            </c:numRef>
          </c:xVal>
          <c:yVal>
            <c:numRef>
              <c:f>'grad seminar 2012'!$K$4:$K$17</c:f>
              <c:numCache>
                <c:formatCode>0.0</c:formatCode>
                <c:ptCount val="14"/>
                <c:pt idx="0">
                  <c:v>0.43311111099999999</c:v>
                </c:pt>
                <c:pt idx="1">
                  <c:v>0.59188888900000003</c:v>
                </c:pt>
                <c:pt idx="2">
                  <c:v>0.82514444399999998</c:v>
                </c:pt>
                <c:pt idx="3">
                  <c:v>0.87370000000000003</c:v>
                </c:pt>
                <c:pt idx="4">
                  <c:v>0.62694444400000005</c:v>
                </c:pt>
                <c:pt idx="5">
                  <c:v>0.71652222199999993</c:v>
                </c:pt>
                <c:pt idx="6">
                  <c:v>0.76754444399999999</c:v>
                </c:pt>
                <c:pt idx="7">
                  <c:v>0.84997777799999996</c:v>
                </c:pt>
                <c:pt idx="8">
                  <c:v>0.22279738600000001</c:v>
                </c:pt>
                <c:pt idx="9">
                  <c:v>0.21111111099999999</c:v>
                </c:pt>
                <c:pt idx="10">
                  <c:v>0.35477777799999999</c:v>
                </c:pt>
                <c:pt idx="11">
                  <c:v>0.41022222200000003</c:v>
                </c:pt>
                <c:pt idx="12">
                  <c:v>0.58988888900000003</c:v>
                </c:pt>
                <c:pt idx="13">
                  <c:v>0.65822222200000002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363264"/>
        <c:axId val="120381824"/>
      </c:scatterChart>
      <c:valAx>
        <c:axId val="120363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Thermal Units, </a:t>
                </a:r>
                <a:r>
                  <a:rPr lang="en-US" b="0">
                    <a:latin typeface="Verdana"/>
                    <a:ea typeface="Verdana"/>
                    <a:cs typeface="Verdana"/>
                  </a:rPr>
                  <a:t>°</a:t>
                </a:r>
                <a:r>
                  <a:rPr lang="en-US" b="0"/>
                  <a:t>C d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120381824"/>
        <c:crosses val="autoZero"/>
        <c:crossBetween val="midCat"/>
      </c:valAx>
      <c:valAx>
        <c:axId val="1203818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baseline="0" dirty="0" smtClean="0"/>
                  <a:t>fPAR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4.1667476750591364E-3"/>
              <c:y val="0.40003912705356282"/>
            </c:manualLayout>
          </c:layout>
          <c:overlay val="0"/>
        </c:title>
        <c:numFmt formatCode="0.0" sourceLinked="1"/>
        <c:majorTickMark val="in"/>
        <c:minorTickMark val="none"/>
        <c:tickLblPos val="nextTo"/>
        <c:crossAx val="120363264"/>
        <c:crosses val="autoZero"/>
        <c:crossBetween val="midCat"/>
      </c:valAx>
      <c:spPr>
        <a:ln>
          <a:solidFill>
            <a:schemeClr val="tx1">
              <a:lumMod val="85000"/>
              <a:lumOff val="1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47462476912608148"/>
          <c:y val="0.59249902789929032"/>
          <c:w val="0.46483004439259906"/>
          <c:h val="0.21265571370886333"/>
        </c:manualLayout>
      </c:layout>
      <c:overlay val="1"/>
      <c:spPr>
        <a:ln w="12700"/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'correct tables'!$M$109</c:f>
              <c:strCache>
                <c:ptCount val="1"/>
                <c:pt idx="0">
                  <c:v>CIPAR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'correct tables'!$L$110:$L$112</c:f>
              <c:strCache>
                <c:ptCount val="3"/>
                <c:pt idx="0">
                  <c:v>Upright</c:v>
                </c:pt>
                <c:pt idx="1">
                  <c:v>Flat</c:v>
                </c:pt>
                <c:pt idx="2">
                  <c:v>Random</c:v>
                </c:pt>
              </c:strCache>
            </c:strRef>
          </c:cat>
          <c:val>
            <c:numRef>
              <c:f>'correct tables'!$M$110:$M$112</c:f>
              <c:numCache>
                <c:formatCode>0.0</c:formatCode>
                <c:ptCount val="3"/>
                <c:pt idx="0">
                  <c:v>602.92999999999995</c:v>
                </c:pt>
                <c:pt idx="1">
                  <c:v>600.42999999999995</c:v>
                </c:pt>
                <c:pt idx="2">
                  <c:v>576.9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83840"/>
        <c:axId val="120485760"/>
      </c:barChart>
      <c:catAx>
        <c:axId val="12048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Seed Orientation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0485760"/>
        <c:crosses val="autoZero"/>
        <c:auto val="1"/>
        <c:lblAlgn val="ctr"/>
        <c:lblOffset val="100"/>
        <c:noMultiLvlLbl val="0"/>
      </c:catAx>
      <c:valAx>
        <c:axId val="120485760"/>
        <c:scaling>
          <c:orientation val="minMax"/>
          <c:max val="620"/>
          <c:min val="560"/>
        </c:scaling>
        <c:delete val="0"/>
        <c:axPos val="l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CIPAR, MJ m</a:t>
                </a:r>
                <a:r>
                  <a:rPr lang="en-US" sz="1600" b="0" baseline="30000"/>
                  <a:t>-2</a:t>
                </a:r>
              </a:p>
            </c:rich>
          </c:tx>
          <c:layout>
            <c:manualLayout>
              <c:xMode val="edge"/>
              <c:yMode val="edge"/>
              <c:x val="1.2698412698412704E-2"/>
              <c:y val="0.27384831998041081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crossAx val="12048384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2879890013748283"/>
          <c:y val="5.8724394144609476E-2"/>
          <c:w val="0.12643919510061244"/>
          <c:h val="0.1172626891026376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'main eff &amp; contrasts'!$C$75</c:f>
              <c:strCache>
                <c:ptCount val="1"/>
                <c:pt idx="0">
                  <c:v>Upright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contrasts'!$D$75:$H$75</c:f>
              <c:numCache>
                <c:formatCode>0</c:formatCode>
                <c:ptCount val="5"/>
                <c:pt idx="0">
                  <c:v>2212.6385500000001</c:v>
                </c:pt>
                <c:pt idx="1">
                  <c:v>3157.5116200000002</c:v>
                </c:pt>
                <c:pt idx="2">
                  <c:v>4417.59375</c:v>
                </c:pt>
                <c:pt idx="3">
                  <c:v>5610.0980799999998</c:v>
                </c:pt>
                <c:pt idx="4">
                  <c:v>7438.76296</c:v>
                </c:pt>
              </c:numCache>
            </c:numRef>
          </c:val>
        </c:ser>
        <c:ser>
          <c:idx val="3"/>
          <c:order val="1"/>
          <c:tx>
            <c:strRef>
              <c:f>'main eff &amp; contrasts'!$C$76</c:f>
              <c:strCache>
                <c:ptCount val="1"/>
                <c:pt idx="0">
                  <c:v>Flat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2.05761316872428E-3"/>
                  <c:y val="-1.234567901234567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Arial" pitchFamily="34" charset="0"/>
                        <a:cs typeface="Arial" pitchFamily="34" charset="0"/>
                      </a:rPr>
                      <a:t>NS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>
                        <a:latin typeface="Arial" pitchFamily="34" charset="0"/>
                        <a:cs typeface="Arial" pitchFamily="34" charset="0"/>
                      </a:rPr>
                      <a:t>*</a:t>
                    </a:r>
                    <a:r>
                      <a:rPr lang="en-US" sz="2000"/>
                      <a:t>*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latin typeface="Arial" pitchFamily="34" charset="0"/>
                        <a:cs typeface="Arial" pitchFamily="34" charset="0"/>
                      </a:rPr>
                      <a:t>NS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>
                        <a:latin typeface="Arial" pitchFamily="34" charset="0"/>
                        <a:cs typeface="Arial" pitchFamily="34" charset="0"/>
                      </a:rPr>
                      <a:t>*</a:t>
                    </a:r>
                    <a:r>
                      <a:rPr lang="en-US" sz="2000"/>
                      <a:t>*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809E-3"/>
                  <c:y val="-5.5555555555555525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>
                        <a:latin typeface="Arial" pitchFamily="34" charset="0"/>
                        <a:cs typeface="Arial" pitchFamily="34" charset="0"/>
                      </a:rPr>
                      <a:t>*</a:t>
                    </a:r>
                    <a:endParaRPr lang="en-US" sz="200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contrasts'!$D$76:$H$76</c:f>
              <c:numCache>
                <c:formatCode>0</c:formatCode>
                <c:ptCount val="5"/>
                <c:pt idx="0">
                  <c:v>2174.7773499999998</c:v>
                </c:pt>
                <c:pt idx="1">
                  <c:v>3389.7294000000002</c:v>
                </c:pt>
                <c:pt idx="2">
                  <c:v>4702.3625000000002</c:v>
                </c:pt>
                <c:pt idx="3">
                  <c:v>6226.1613200000002</c:v>
                </c:pt>
                <c:pt idx="4">
                  <c:v>6905.9036999999998</c:v>
                </c:pt>
              </c:numCache>
            </c:numRef>
          </c:val>
        </c:ser>
        <c:ser>
          <c:idx val="4"/>
          <c:order val="2"/>
          <c:tx>
            <c:strRef>
              <c:f>'main eff &amp; contrasts'!$C$77</c:f>
              <c:strCache>
                <c:ptCount val="1"/>
                <c:pt idx="0">
                  <c:v>Random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contrasts'!$D$77:$H$77</c:f>
              <c:numCache>
                <c:formatCode>0</c:formatCode>
                <c:ptCount val="5"/>
                <c:pt idx="0">
                  <c:v>2435.6059</c:v>
                </c:pt>
                <c:pt idx="1">
                  <c:v>2966.0846200000001</c:v>
                </c:pt>
                <c:pt idx="2">
                  <c:v>4216.3520799999997</c:v>
                </c:pt>
                <c:pt idx="3">
                  <c:v>5220.5777799999996</c:v>
                </c:pt>
                <c:pt idx="4">
                  <c:v>6244.4444400000002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91840"/>
        <c:axId val="121493376"/>
      </c:barChart>
      <c:catAx>
        <c:axId val="1214918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200"/>
            </a:pPr>
            <a:endParaRPr lang="en-US"/>
          </a:p>
        </c:txPr>
        <c:crossAx val="121493376"/>
        <c:crosses val="autoZero"/>
        <c:auto val="1"/>
        <c:lblAlgn val="ctr"/>
        <c:lblOffset val="100"/>
        <c:noMultiLvlLbl val="0"/>
      </c:catAx>
      <c:valAx>
        <c:axId val="121493376"/>
        <c:scaling>
          <c:orientation val="minMax"/>
          <c:max val="9000"/>
          <c:min val="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Yield, kg ha</a:t>
                </a:r>
                <a:r>
                  <a:rPr lang="en-US" sz="1600" b="0" baseline="30000" dirty="0" smtClean="0"/>
                  <a:t>-1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9.0021386215611929E-3"/>
              <c:y val="0.27216851365801498"/>
            </c:manualLayout>
          </c:layout>
          <c:overlay val="0"/>
        </c:title>
        <c:numFmt formatCode="0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149184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9641797900262475"/>
          <c:y val="7.3306357538641037E-2"/>
          <c:w val="0.58969313210848673"/>
          <c:h val="0.10801691455234759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'main eff &amp; contrasts'!$C$92</c:f>
              <c:strCache>
                <c:ptCount val="1"/>
                <c:pt idx="0">
                  <c:v>Upright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contrasts'!$D$92:$H$92</c:f>
              <c:numCache>
                <c:formatCode>0</c:formatCode>
                <c:ptCount val="5"/>
                <c:pt idx="0">
                  <c:v>2108.8666699999999</c:v>
                </c:pt>
                <c:pt idx="1">
                  <c:v>3092.7</c:v>
                </c:pt>
                <c:pt idx="2">
                  <c:v>3910.76667</c:v>
                </c:pt>
                <c:pt idx="3">
                  <c:v>6435.0271899999998</c:v>
                </c:pt>
                <c:pt idx="4">
                  <c:v>7179.2735700000003</c:v>
                </c:pt>
              </c:numCache>
            </c:numRef>
          </c:val>
        </c:ser>
        <c:ser>
          <c:idx val="3"/>
          <c:order val="1"/>
          <c:tx>
            <c:strRef>
              <c:f>'main eff &amp; contrasts'!$C$93</c:f>
              <c:strCache>
                <c:ptCount val="1"/>
                <c:pt idx="0">
                  <c:v>Flat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*</a:t>
                    </a:r>
                    <a:endParaRPr lang="en-US" sz="20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5761316872428E-3"/>
                  <c:y val="9.2592592592592587E-3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*</a:t>
                    </a:r>
                    <a:endParaRPr lang="en-US" sz="20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950617283950617E-3"/>
                  <c:y val="-6.7901234567901231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>
                        <a:latin typeface="Arial" pitchFamily="34" charset="0"/>
                        <a:cs typeface="Arial" pitchFamily="34" charset="0"/>
                      </a:rPr>
                      <a:t>*</a:t>
                    </a:r>
                    <a:endParaRPr lang="en-US" sz="200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contrasts'!$D$93:$H$93</c:f>
              <c:numCache>
                <c:formatCode>0</c:formatCode>
                <c:ptCount val="5"/>
                <c:pt idx="0">
                  <c:v>2210</c:v>
                </c:pt>
                <c:pt idx="1">
                  <c:v>3041.8333299999999</c:v>
                </c:pt>
                <c:pt idx="2">
                  <c:v>3640.2015299999998</c:v>
                </c:pt>
                <c:pt idx="3">
                  <c:v>6371.8754399999998</c:v>
                </c:pt>
                <c:pt idx="4">
                  <c:v>6210.0092599999998</c:v>
                </c:pt>
              </c:numCache>
            </c:numRef>
          </c:val>
        </c:ser>
        <c:ser>
          <c:idx val="4"/>
          <c:order val="2"/>
          <c:tx>
            <c:strRef>
              <c:f>'main eff &amp; contrasts'!$C$94</c:f>
              <c:strCache>
                <c:ptCount val="1"/>
                <c:pt idx="0">
                  <c:v>Random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'main eff &amp; contrasts'!$D$73:$H$74</c:f>
              <c:multiLvlStrCache>
                <c:ptCount val="5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2010</c:v>
                  </c:pt>
                  <c:pt idx="4">
                    <c:v>2012</c:v>
                  </c:pt>
                </c:lvl>
                <c:lvl>
                  <c:pt idx="0">
                    <c:v>EFAW</c:v>
                  </c:pt>
                  <c:pt idx="3">
                    <c:v>LCB</c:v>
                  </c:pt>
                </c:lvl>
              </c:multiLvlStrCache>
            </c:multiLvlStrRef>
          </c:cat>
          <c:val>
            <c:numRef>
              <c:f>'main eff &amp; contrasts'!$D$94:$H$94</c:f>
              <c:numCache>
                <c:formatCode>0</c:formatCode>
                <c:ptCount val="5"/>
                <c:pt idx="0">
                  <c:v>2298.1333300000001</c:v>
                </c:pt>
                <c:pt idx="1">
                  <c:v>2741.3213300000002</c:v>
                </c:pt>
                <c:pt idx="2">
                  <c:v>3920.7574800000002</c:v>
                </c:pt>
                <c:pt idx="3">
                  <c:v>5061.99035</c:v>
                </c:pt>
                <c:pt idx="4">
                  <c:v>6064.7264299999997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06208"/>
        <c:axId val="121824384"/>
      </c:barChart>
      <c:catAx>
        <c:axId val="1218062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200"/>
            </a:pPr>
            <a:endParaRPr lang="en-US"/>
          </a:p>
        </c:txPr>
        <c:crossAx val="121824384"/>
        <c:crosses val="autoZero"/>
        <c:auto val="1"/>
        <c:lblAlgn val="ctr"/>
        <c:lblOffset val="100"/>
        <c:noMultiLvlLbl val="0"/>
      </c:catAx>
      <c:valAx>
        <c:axId val="121824384"/>
        <c:scaling>
          <c:orientation val="minMax"/>
          <c:max val="9000"/>
          <c:min val="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Yield, kg ha</a:t>
                </a:r>
                <a:r>
                  <a:rPr lang="en-US" sz="1600" b="0" baseline="30000" dirty="0" smtClean="0"/>
                  <a:t>-1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1.0288065843621399E-2"/>
              <c:y val="0.27382059881403714"/>
            </c:manualLayout>
          </c:layout>
          <c:overlay val="0"/>
        </c:title>
        <c:numFmt formatCode="0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1806208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20259081040795826"/>
          <c:y val="5.7874258773208898E-2"/>
          <c:w val="0.50533100029163025"/>
          <c:h val="0.10801691455234758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 seminar 2012'!$Y$4</c:f>
              <c:strCache>
                <c:ptCount val="1"/>
                <c:pt idx="0">
                  <c:v>RUE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'grad seminar 2012'!$V$5:$V$7</c:f>
              <c:strCache>
                <c:ptCount val="3"/>
                <c:pt idx="0">
                  <c:v>Upright</c:v>
                </c:pt>
                <c:pt idx="1">
                  <c:v>Flat</c:v>
                </c:pt>
                <c:pt idx="2">
                  <c:v>Random</c:v>
                </c:pt>
              </c:strCache>
            </c:strRef>
          </c:cat>
          <c:val>
            <c:numRef>
              <c:f>'grad seminar 2012'!$Y$5:$Y$7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1.1950000000000001</c:v>
                </c:pt>
                <c:pt idx="2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53280"/>
        <c:axId val="121555200"/>
      </c:barChart>
      <c:catAx>
        <c:axId val="121553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Seed Orientation</a:t>
                </a:r>
              </a:p>
            </c:rich>
          </c:tx>
          <c:layout/>
          <c:overlay val="0"/>
        </c:title>
        <c:majorTickMark val="in"/>
        <c:minorTickMark val="none"/>
        <c:tickLblPos val="nextTo"/>
        <c:crossAx val="121555200"/>
        <c:crosses val="autoZero"/>
        <c:auto val="1"/>
        <c:lblAlgn val="ctr"/>
        <c:lblOffset val="100"/>
        <c:noMultiLvlLbl val="0"/>
      </c:catAx>
      <c:valAx>
        <c:axId val="121555200"/>
        <c:scaling>
          <c:orientation val="minMax"/>
          <c:max val="1.25"/>
          <c:min val="0.8"/>
        </c:scaling>
        <c:delete val="0"/>
        <c:axPos val="l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RUE, g  MJ </a:t>
                </a:r>
                <a:r>
                  <a:rPr lang="en-US" sz="1600" b="0" baseline="30000"/>
                  <a:t>-1</a:t>
                </a:r>
              </a:p>
            </c:rich>
          </c:tx>
          <c:layout>
            <c:manualLayout>
              <c:xMode val="edge"/>
              <c:yMode val="edge"/>
              <c:x val="2.4645717806531147E-3"/>
              <c:y val="0.23718461797779863"/>
            </c:manualLayout>
          </c:layout>
          <c:overlay val="0"/>
        </c:title>
        <c:numFmt formatCode="0.00" sourceLinked="1"/>
        <c:majorTickMark val="in"/>
        <c:minorTickMark val="none"/>
        <c:tickLblPos val="nextTo"/>
        <c:crossAx val="121553280"/>
        <c:crosses val="autoZero"/>
        <c:crossBetween val="between"/>
      </c:valAx>
      <c:spPr>
        <a:solidFill>
          <a:schemeClr val="bg1"/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8243981076439517"/>
          <c:y val="7.3768591426071742E-2"/>
          <c:w val="8.7459738828942674E-2"/>
          <c:h val="7.859696437027941E-2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0.6358</cdr:x>
      <cdr:y>0.59259</cdr:y>
    </cdr:from>
    <cdr:to>
      <cdr:x>0.91975</cdr:x>
      <cdr:y>0.64815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24300" y="2438400"/>
          <a:ext cx="1752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Across-row leaf azimuth</a:t>
          </a:r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Straight Connector 3"/>
        <cdr:cNvSpPr/>
      </cdr:nvSpPr>
      <cdr:spPr>
        <a:xfrm xmlns:a="http://schemas.openxmlformats.org/drawingml/2006/main">
          <a:off x="-1485900" y="-1371600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Times New Roman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Times New Roman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Times New Roman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Times New Roman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Times New Roman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Times New Roman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Times New Roman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Times New Roman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Times New Roman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0.7716</cdr:x>
      <cdr:y>0.12963</cdr:y>
    </cdr:from>
    <cdr:to>
      <cdr:x>0.96914</cdr:x>
      <cdr:y>0.18519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500" y="533400"/>
          <a:ext cx="1219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dirty="0" smtClean="0"/>
            <a:t>LSD</a:t>
          </a:r>
          <a:r>
            <a:rPr lang="en-US" sz="1100" dirty="0" smtClean="0"/>
            <a:t>=0.35 g MJ</a:t>
          </a:r>
          <a:r>
            <a:rPr lang="en-US" sz="1100" baseline="30000" dirty="0" smtClean="0"/>
            <a:t>-1</a:t>
          </a:r>
          <a:endParaRPr lang="en-US" sz="1100" baseline="30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1423AD-823F-4C0C-924A-353ED7A261F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71E0431-CE50-4832-8DBC-CD0EDADE3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3ABA9-9026-41FC-A280-75DF40131F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Andrade (2001) noted that even small increments in light interception resulted on grain yield increases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Explain</a:t>
            </a:r>
            <a:r>
              <a:rPr lang="en-US" sz="1200" baseline="0" dirty="0" smtClean="0"/>
              <a:t> graph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Discuss the effects</a:t>
            </a:r>
            <a:r>
              <a:rPr lang="en-US" baseline="0" dirty="0" smtClean="0"/>
              <a:t> of drought on leaf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Adobe Garamond Pro" pitchFamily="18" charset="0"/>
              <a:cs typeface="Times New Roman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Adobe Garamond Pro" pitchFamily="18" charset="0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Calculated</a:t>
            </a:r>
            <a:r>
              <a:rPr lang="en-US" baseline="0" dirty="0" smtClean="0"/>
              <a:t> as fPAR= 1-(I/I0)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64F97D-0208-4245-A697-FC45B43868C5}" type="datetimeFigureOut">
              <a:rPr lang="en-US" smtClean="0"/>
              <a:pPr/>
              <a:t>3/5/2014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da.mannlib.cornell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oil Fertility\Dropbox\corn plants\corn plant1.jpg"/>
          <p:cNvPicPr>
            <a:picLocks noChangeAspect="1" noChangeArrowheads="1"/>
          </p:cNvPicPr>
          <p:nvPr/>
        </p:nvPicPr>
        <p:blipFill>
          <a:blip r:embed="rId3" cstate="print"/>
          <a:srcRect r="16216"/>
          <a:stretch>
            <a:fillRect/>
          </a:stretch>
        </p:blipFill>
        <p:spPr bwMode="auto">
          <a:xfrm>
            <a:off x="3962400" y="1295400"/>
            <a:ext cx="3302000" cy="4953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304799"/>
            <a:ext cx="7620000" cy="2057401"/>
          </a:xfrm>
        </p:spPr>
        <p:txBody>
          <a:bodyPr>
            <a:noAutofit/>
          </a:bodyPr>
          <a:lstStyle/>
          <a:p>
            <a:pPr hangingPunct="0"/>
            <a:r>
              <a:rPr lang="en-US" sz="4400" dirty="0" smtClean="0"/>
              <a:t>Maize Light Interception and Grain Yield as Affected</a:t>
            </a:r>
            <a:br>
              <a:rPr lang="en-US" sz="4400" dirty="0" smtClean="0"/>
            </a:br>
            <a:r>
              <a:rPr lang="en-US" sz="4400" dirty="0" smtClean="0"/>
              <a:t>by Precision Planting</a:t>
            </a:r>
            <a:endParaRPr lang="en-US" sz="4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81000" y="3200400"/>
            <a:ext cx="4572000" cy="2667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612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44562"/>
          </a:xfrm>
        </p:spPr>
        <p:txBody>
          <a:bodyPr/>
          <a:lstStyle/>
          <a:p>
            <a:r>
              <a:rPr lang="en-US" sz="4400" dirty="0" smtClean="0"/>
              <a:t>Seed Orientation and Leaf Azimuth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4800600"/>
          </a:xfrm>
        </p:spPr>
        <p:txBody>
          <a:bodyPr/>
          <a:lstStyle/>
          <a:p>
            <a:r>
              <a:rPr lang="en-US" dirty="0" smtClean="0"/>
              <a:t>Leaf azimuth and emergence was affected</a:t>
            </a:r>
          </a:p>
          <a:p>
            <a:pPr>
              <a:buNone/>
            </a:pPr>
            <a:r>
              <a:rPr lang="en-US" dirty="0" smtClean="0"/>
              <a:t>	by seed orientation and hybrid</a:t>
            </a:r>
          </a:p>
          <a:p>
            <a:endParaRPr lang="en-US" dirty="0" smtClean="0"/>
          </a:p>
          <a:p>
            <a:r>
              <a:rPr lang="en-US" dirty="0" smtClean="0"/>
              <a:t>Upright and flat - 76 and 86% of plants with leaf azimuth between 60 and 90° </a:t>
            </a:r>
          </a:p>
          <a:p>
            <a:endParaRPr lang="en-US" dirty="0" smtClean="0"/>
          </a:p>
          <a:p>
            <a:r>
              <a:rPr lang="en-US" dirty="0" smtClean="0"/>
              <a:t>Mean leaf azimuth </a:t>
            </a:r>
          </a:p>
          <a:p>
            <a:pPr lvl="1"/>
            <a:r>
              <a:rPr lang="en-US" dirty="0" smtClean="0"/>
              <a:t>Upright = 64°</a:t>
            </a:r>
          </a:p>
          <a:p>
            <a:pPr lvl="1"/>
            <a:r>
              <a:rPr lang="en-US" dirty="0" smtClean="0"/>
              <a:t>Flat = 67 °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1374" y="1600200"/>
            <a:ext cx="2780226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 descr="C:\Users\Soil Fertility\Desktop\IMG_0577.JPG"/>
          <p:cNvPicPr>
            <a:picLocks noChangeAspect="1" noChangeArrowheads="1"/>
          </p:cNvPicPr>
          <p:nvPr/>
        </p:nvPicPr>
        <p:blipFill>
          <a:blip r:embed="rId4" cstate="print"/>
          <a:srcRect l="19066" t="21250" r="19063" b="20000"/>
          <a:stretch>
            <a:fillRect/>
          </a:stretch>
        </p:blipFill>
        <p:spPr bwMode="auto">
          <a:xfrm>
            <a:off x="3124200" y="4339778"/>
            <a:ext cx="3429000" cy="244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62800" y="65963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Torres et al., 2011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Seed-to-Leaf Correlation</a:t>
            </a:r>
            <a:endParaRPr lang="en-US" sz="4400" dirty="0"/>
          </a:p>
        </p:txBody>
      </p:sp>
      <p:pic>
        <p:nvPicPr>
          <p:cNvPr id="7" name="Picture 4" descr="D:\personal\adrian\PhDAgroEng\OSU\CornLeafOrientation\SubTests\seed2LeafPlaneExperiments\20120326_M0_T3T6T8T9\T311_M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505" y="1253654"/>
            <a:ext cx="2468880" cy="2504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personal\adrian\PhDAgroEng\OSU\CornLeafOrientation\SubTests\seed2LeafPlaneExperiments\20120402_M1_T3T6T8T9\T311_M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0479" y="1245490"/>
            <a:ext cx="2468880" cy="2512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personal\adrian\PhDAgroEng\OSU\CornLeafOrientation\SubTests\seed2LeafPlaneExperiments\20120406_M2_T3T6T8T9\T311_M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"/>
          <a:stretch/>
        </p:blipFill>
        <p:spPr bwMode="auto">
          <a:xfrm>
            <a:off x="5755330" y="1249118"/>
            <a:ext cx="2474270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personal\adrian\PhDAgroEng\OSU\CornLeafOrientation\SubTests\seed2LeafPlaneExperiments\20120410_M3_T3T6T8T9\T311_M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505" y="3893578"/>
            <a:ext cx="2468880" cy="2539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D:\personal\adrian\PhDAgroEng\OSU\CornLeafOrientation\SubTests\seed2LeafPlaneExperiments\20120415_M4_T3T6T8T9\T311_M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0479" y="3893578"/>
            <a:ext cx="2468880" cy="2539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personal\adrian\PhDAgroEng\OSU\CornLeafOrientation\SubTests\seed2LeafPlaneExperiments\20120421_M5_T3T6T8T9\T311_M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"/>
          <a:stretch/>
        </p:blipFill>
        <p:spPr bwMode="auto">
          <a:xfrm>
            <a:off x="5748979" y="3893578"/>
            <a:ext cx="2479968" cy="25420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247601" y="6596390"/>
            <a:ext cx="8963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Koller, 2012</a:t>
            </a:r>
            <a:endParaRPr lang="en-US" sz="1100" dirty="0"/>
          </a:p>
        </p:txBody>
      </p:sp>
      <p:grpSp>
        <p:nvGrpSpPr>
          <p:cNvPr id="31" name="Group 30"/>
          <p:cNvGrpSpPr/>
          <p:nvPr/>
        </p:nvGrpSpPr>
        <p:grpSpPr>
          <a:xfrm rot="21436608">
            <a:off x="6682333" y="1386639"/>
            <a:ext cx="678978" cy="2386759"/>
            <a:chOff x="4038600" y="1372254"/>
            <a:chExt cx="678978" cy="2386759"/>
          </a:xfrm>
        </p:grpSpPr>
        <p:grpSp>
          <p:nvGrpSpPr>
            <p:cNvPr id="23" name="Group 22"/>
            <p:cNvGrpSpPr/>
            <p:nvPr/>
          </p:nvGrpSpPr>
          <p:grpSpPr>
            <a:xfrm rot="165002">
              <a:off x="4170497" y="1372254"/>
              <a:ext cx="380999" cy="2386759"/>
              <a:chOff x="1447801" y="1372254"/>
              <a:chExt cx="380999" cy="238675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586568" y="1372254"/>
                <a:ext cx="37745" cy="2386759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1447801" y="2057400"/>
                <a:ext cx="380999" cy="1243759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flipH="1">
              <a:off x="4038600" y="2140424"/>
              <a:ext cx="678978" cy="1219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428638" y="1441918"/>
            <a:ext cx="380999" cy="2386759"/>
            <a:chOff x="1413681" y="1372254"/>
            <a:chExt cx="380999" cy="238675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586568" y="1372254"/>
              <a:ext cx="37745" cy="2386759"/>
            </a:xfrm>
            <a:prstGeom prst="line">
              <a:avLst/>
            </a:prstGeom>
            <a:ln w="1270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413681" y="2057400"/>
              <a:ext cx="380999" cy="124375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052248" y="1347041"/>
            <a:ext cx="685802" cy="2386759"/>
            <a:chOff x="4045424" y="1372254"/>
            <a:chExt cx="685802" cy="2386759"/>
          </a:xfrm>
        </p:grpSpPr>
        <p:grpSp>
          <p:nvGrpSpPr>
            <p:cNvPr id="33" name="Group 22"/>
            <p:cNvGrpSpPr/>
            <p:nvPr/>
          </p:nvGrpSpPr>
          <p:grpSpPr>
            <a:xfrm rot="165002">
              <a:off x="4170497" y="1372254"/>
              <a:ext cx="380999" cy="2386759"/>
              <a:chOff x="1447801" y="1372254"/>
              <a:chExt cx="380999" cy="2386759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586568" y="1372254"/>
                <a:ext cx="37745" cy="2386759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447801" y="2057400"/>
                <a:ext cx="380999" cy="1243759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4045424" y="2140424"/>
              <a:ext cx="685802" cy="12375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155302">
            <a:off x="1297579" y="4065448"/>
            <a:ext cx="678978" cy="2386759"/>
            <a:chOff x="4038600" y="1372254"/>
            <a:chExt cx="678978" cy="2386759"/>
          </a:xfrm>
        </p:grpSpPr>
        <p:grpSp>
          <p:nvGrpSpPr>
            <p:cNvPr id="39" name="Group 22"/>
            <p:cNvGrpSpPr/>
            <p:nvPr/>
          </p:nvGrpSpPr>
          <p:grpSpPr>
            <a:xfrm rot="165002">
              <a:off x="4170497" y="1372254"/>
              <a:ext cx="380999" cy="2386759"/>
              <a:chOff x="1447801" y="1372254"/>
              <a:chExt cx="380999" cy="2386759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586568" y="1372254"/>
                <a:ext cx="37745" cy="2386759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1447801" y="2057400"/>
                <a:ext cx="380999" cy="1243759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 flipH="1">
              <a:off x="4038600" y="2140424"/>
              <a:ext cx="678978" cy="1219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5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Evaluate the effect of seed orientation </a:t>
            </a:r>
            <a:r>
              <a:rPr lang="en-US" sz="2400" b="1" dirty="0" smtClean="0"/>
              <a:t>/</a:t>
            </a:r>
            <a:r>
              <a:rPr lang="en-US" sz="2400" dirty="0" smtClean="0"/>
              <a:t> </a:t>
            </a:r>
            <a:r>
              <a:rPr lang="en-US" sz="2400" b="1" dirty="0" smtClean="0"/>
              <a:t>leaf azimuth</a:t>
            </a:r>
            <a:r>
              <a:rPr lang="en-US" sz="2400" dirty="0" smtClean="0"/>
              <a:t>, plant population, canopy architecture, and row configuration on </a:t>
            </a:r>
            <a:r>
              <a:rPr lang="en-US" sz="2400" b="1" dirty="0" smtClean="0"/>
              <a:t>light interception</a:t>
            </a:r>
            <a:r>
              <a:rPr lang="en-US" sz="2400" dirty="0" smtClean="0"/>
              <a:t>, </a:t>
            </a:r>
            <a:r>
              <a:rPr lang="en-US" sz="2400" b="1" dirty="0" smtClean="0"/>
              <a:t>radiation use efficiency</a:t>
            </a:r>
            <a:r>
              <a:rPr lang="en-US" sz="2400" dirty="0" smtClean="0"/>
              <a:t>, and </a:t>
            </a:r>
            <a:r>
              <a:rPr lang="en-US" sz="2400" b="1" dirty="0" smtClean="0"/>
              <a:t>grain yield </a:t>
            </a:r>
            <a:r>
              <a:rPr lang="en-US" sz="2400" dirty="0" smtClean="0"/>
              <a:t>of maize.</a:t>
            </a:r>
          </a:p>
          <a:p>
            <a:pPr>
              <a:lnSpc>
                <a:spcPct val="150000"/>
              </a:lnSpc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419600" cy="4953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EFAW and LCB, 2010-2012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RCBD, 12 treatments and 3 blocks</a:t>
            </a:r>
          </a:p>
          <a:p>
            <a:pPr marL="342900" lvl="1">
              <a:buClr>
                <a:schemeClr val="accent1"/>
              </a:buClr>
            </a:pPr>
            <a:r>
              <a:rPr lang="en-US" dirty="0" smtClean="0"/>
              <a:t>Across-row, and random leaf azimuths </a:t>
            </a:r>
          </a:p>
          <a:p>
            <a:pPr marL="708660" lvl="2">
              <a:spcAft>
                <a:spcPts val="1200"/>
              </a:spcAft>
              <a:buClr>
                <a:schemeClr val="accent1"/>
              </a:buClr>
            </a:pPr>
            <a:r>
              <a:rPr lang="en-US" sz="1800" dirty="0" smtClean="0"/>
              <a:t>Seed orientation - upright, flat, and random;</a:t>
            </a:r>
          </a:p>
          <a:p>
            <a:r>
              <a:rPr lang="en-US" sz="2000" dirty="0" smtClean="0"/>
              <a:t>Plant population (plants ha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);</a:t>
            </a:r>
          </a:p>
          <a:p>
            <a:pPr lvl="1"/>
            <a:r>
              <a:rPr lang="en-US" dirty="0" smtClean="0"/>
              <a:t>37050, 49400, and 61750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49400, 74100, and 98800</a:t>
            </a:r>
            <a:endParaRPr lang="en-US" sz="2000" dirty="0" smtClean="0"/>
          </a:p>
          <a:p>
            <a:r>
              <a:rPr lang="en-US" sz="2000" dirty="0" smtClean="0"/>
              <a:t>Hybrid canopy architecture;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 </a:t>
            </a:r>
            <a:r>
              <a:rPr lang="en-US" dirty="0" err="1" smtClean="0"/>
              <a:t>Planophile</a:t>
            </a:r>
            <a:r>
              <a:rPr lang="en-US" dirty="0" smtClean="0"/>
              <a:t> and erectophile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1858962"/>
            <a:ext cx="3931920" cy="395128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724400" y="664534"/>
            <a:ext cx="4419600" cy="5586843"/>
            <a:chOff x="4724400" y="664534"/>
            <a:chExt cx="4419600" cy="558684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724400" y="1524000"/>
              <a:ext cx="403860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 descr="C:\Users\Soil Fertility\Desktop\DSC0048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7055737" y="1081278"/>
              <a:ext cx="896113" cy="672085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3" descr="C:\Users\Soil Fertility\Desktop\DSC0048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7527" y="990600"/>
              <a:ext cx="640081" cy="853441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4" descr="C:\Users\Soil Fertility\Desktop\DSC0048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325362" y="1075184"/>
              <a:ext cx="896111" cy="67208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8153400" y="9906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Row direction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5135" y="664534"/>
              <a:ext cx="800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Upright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678418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Flat</a:t>
              </a:r>
              <a:endParaRPr lang="en-US" sz="1400" dirty="0">
                <a:latin typeface="+mj-lt"/>
              </a:endParaRPr>
            </a:p>
          </p:txBody>
        </p:sp>
        <p:pic>
          <p:nvPicPr>
            <p:cNvPr id="23" name="Picture 2" descr="C:\Users\Soil Fertility\Dropbox\Guilherme\pictures\IMG_0148.jpg"/>
            <p:cNvPicPr>
              <a:picLocks noChangeAspect="1" noChangeArrowheads="1"/>
            </p:cNvPicPr>
            <p:nvPr/>
          </p:nvPicPr>
          <p:blipFill>
            <a:blip r:embed="rId5" cstate="print"/>
            <a:srcRect r="11111"/>
            <a:stretch>
              <a:fillRect/>
            </a:stretch>
          </p:blipFill>
          <p:spPr bwMode="auto">
            <a:xfrm rot="16200000">
              <a:off x="5444844" y="2784758"/>
              <a:ext cx="2576972" cy="3865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4" name="Down Arrow 23"/>
            <p:cNvSpPr/>
            <p:nvPr/>
          </p:nvSpPr>
          <p:spPr>
            <a:xfrm>
              <a:off x="6400800" y="2167354"/>
              <a:ext cx="457200" cy="110924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65659" y="5943600"/>
              <a:ext cx="2743200" cy="307777"/>
            </a:xfrm>
            <a:prstGeom prst="rect">
              <a:avLst/>
            </a:prstGeom>
            <a:ln w="9525"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Flat = across row leaf azimuth</a:t>
              </a:r>
              <a:endParaRPr lang="en-US" sz="1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and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58674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Light interception (IPAR, MJ 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fPAR x TU=daily fPAR </a:t>
            </a:r>
          </a:p>
          <a:p>
            <a:pPr lvl="1"/>
            <a:r>
              <a:rPr lang="en-US" sz="1800" dirty="0" smtClean="0"/>
              <a:t>IPAR (MJ 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) = daily fPAR x total incident PAR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Cumulative IPAR (CIPAR, MJ 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Grain yield (Yield, kg ha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Radiation use efficiency (RUE, g MJ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RUE= grain yield / CIPAR</a:t>
            </a:r>
          </a:p>
          <a:p>
            <a:endParaRPr lang="en-US" sz="2000" dirty="0" smtClean="0"/>
          </a:p>
          <a:p>
            <a:r>
              <a:rPr lang="en-US" sz="2000" dirty="0" smtClean="0"/>
              <a:t>ANOVA, contrasts, regression, and correlation analysis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sz="4400" dirty="0" smtClean="0"/>
              <a:t>Light Interception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7620000" cy="762000"/>
          </a:xfrm>
        </p:spPr>
        <p:txBody>
          <a:bodyPr/>
          <a:lstStyle/>
          <a:p>
            <a:r>
              <a:rPr lang="en-US" dirty="0" smtClean="0"/>
              <a:t>Significant treatment effect on fPAR was observed between V10 and VT growth stages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/>
        </p:nvGraphicFramePr>
        <p:xfrm>
          <a:off x="1485900" y="13716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ight Brace 11"/>
          <p:cNvSpPr/>
          <p:nvPr/>
        </p:nvSpPr>
        <p:spPr>
          <a:xfrm>
            <a:off x="5410200" y="3810000"/>
            <a:ext cx="45719" cy="22860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1143000"/>
          </a:xfrm>
        </p:spPr>
        <p:txBody>
          <a:bodyPr/>
          <a:lstStyle/>
          <a:p>
            <a:r>
              <a:rPr lang="en-US" sz="4400" dirty="0" smtClean="0"/>
              <a:t>Cumulative IPAR at Maturity</a:t>
            </a:r>
            <a:br>
              <a:rPr lang="en-US" sz="4400" dirty="0" smtClean="0"/>
            </a:br>
            <a:r>
              <a:rPr lang="en-US" sz="2800" dirty="0" smtClean="0"/>
              <a:t> (Plant Population)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867400"/>
            <a:ext cx="8382000" cy="990600"/>
          </a:xfrm>
        </p:spPr>
        <p:txBody>
          <a:bodyPr/>
          <a:lstStyle/>
          <a:p>
            <a:r>
              <a:rPr lang="en-US" dirty="0" smtClean="0"/>
              <a:t>At physiological maturity seed oriented treatments intercepted more light than random seed placement</a:t>
            </a: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/>
        </p:nvGraphicFramePr>
        <p:xfrm>
          <a:off x="1485900" y="16764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22860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LSD=8.7 MJ m</a:t>
            </a:r>
            <a:r>
              <a:rPr lang="en-US" sz="1050" baseline="30000" dirty="0" smtClean="0"/>
              <a:t>-2</a:t>
            </a:r>
            <a:endParaRPr lang="en-US" sz="105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sz="4400" dirty="0" smtClean="0"/>
              <a:t>Grain Yield </a:t>
            </a:r>
            <a:br>
              <a:rPr lang="en-US" sz="4400" dirty="0" smtClean="0"/>
            </a:br>
            <a:r>
              <a:rPr lang="en-US" sz="2800" dirty="0" smtClean="0"/>
              <a:t>(Plant Population)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91200"/>
            <a:ext cx="8610600" cy="83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Upright and flat out-yielded random seed orientation by 6 and 9%</a:t>
            </a:r>
          </a:p>
          <a:p>
            <a:r>
              <a:rPr lang="en-US" sz="2000" dirty="0" smtClean="0"/>
              <a:t>Toler et al. (1999) showed a 10% yield increase for across row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/>
        </p:nvGraphicFramePr>
        <p:xfrm>
          <a:off x="1485900" y="16002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sz="4400" dirty="0" smtClean="0"/>
              <a:t>Grain Yield</a:t>
            </a:r>
            <a:r>
              <a:rPr lang="en-US" sz="4400" u="sng" dirty="0" smtClean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/>
              <a:t>(Hybrid)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7400"/>
            <a:ext cx="7772400" cy="990600"/>
          </a:xfrm>
        </p:spPr>
        <p:txBody>
          <a:bodyPr>
            <a:normAutofit/>
          </a:bodyPr>
          <a:lstStyle/>
          <a:p>
            <a:r>
              <a:rPr lang="en-US" sz="2000" dirty="0"/>
              <a:t>U</a:t>
            </a:r>
            <a:r>
              <a:rPr lang="en-US" sz="2000" dirty="0" smtClean="0"/>
              <a:t>pright and flat were 10 and 6% greater than random 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/>
        </p:nvGraphicFramePr>
        <p:xfrm>
          <a:off x="1485900" y="13716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sz="4400" dirty="0" smtClean="0"/>
              <a:t>Radiation Use Efficiency at Maturity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(Hybrid)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7620000" cy="91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/>
        </p:nvGraphicFramePr>
        <p:xfrm>
          <a:off x="1485900" y="16002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4867113" cy="26717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4724400" cy="5257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RCBD and Split-block, 12 </a:t>
            </a:r>
            <a:r>
              <a:rPr lang="en-US" sz="2000" dirty="0" err="1" smtClean="0"/>
              <a:t>trts</a:t>
            </a:r>
            <a:r>
              <a:rPr lang="en-US" sz="2000" dirty="0" smtClean="0"/>
              <a:t> and 3 reps</a:t>
            </a:r>
          </a:p>
          <a:p>
            <a:pPr marL="342900" lvl="1">
              <a:spcBef>
                <a:spcPts val="0"/>
              </a:spcBef>
              <a:buClr>
                <a:schemeClr val="accent1"/>
              </a:buClr>
            </a:pPr>
            <a:r>
              <a:rPr lang="en-US" b="1" dirty="0" smtClean="0"/>
              <a:t>Across-row</a:t>
            </a:r>
            <a:r>
              <a:rPr lang="en-US" dirty="0" smtClean="0"/>
              <a:t>, </a:t>
            </a:r>
            <a:r>
              <a:rPr lang="en-US" b="1" dirty="0" smtClean="0"/>
              <a:t>random, </a:t>
            </a:r>
            <a:r>
              <a:rPr lang="en-US" dirty="0" smtClean="0"/>
              <a:t>and</a:t>
            </a:r>
            <a:r>
              <a:rPr lang="en-US" b="1" dirty="0" smtClean="0"/>
              <a:t> with-row</a:t>
            </a:r>
            <a:r>
              <a:rPr lang="en-US" dirty="0" smtClean="0"/>
              <a:t> </a:t>
            </a:r>
            <a:r>
              <a:rPr lang="en-US" b="1" dirty="0" smtClean="0"/>
              <a:t>leaf azimuths</a:t>
            </a:r>
            <a:r>
              <a:rPr lang="en-US" dirty="0" smtClean="0"/>
              <a:t>;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Seed orientation – flat (parallel and perpendicular to the row), and random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Plant population (plants ha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);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37050 and 61750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83980 and 98800</a:t>
            </a:r>
            <a:endParaRPr lang="en-US" baseline="30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Row Configuration;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Single rows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Twin rows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5029200" y="3200400"/>
            <a:ext cx="1981200" cy="4876800"/>
            <a:chOff x="2812594" y="1159340"/>
            <a:chExt cx="2506963" cy="6177073"/>
          </a:xfrm>
        </p:grpSpPr>
        <p:grpSp>
          <p:nvGrpSpPr>
            <p:cNvPr id="26" name="Group 45"/>
            <p:cNvGrpSpPr/>
            <p:nvPr/>
          </p:nvGrpSpPr>
          <p:grpSpPr>
            <a:xfrm>
              <a:off x="2812594" y="1159340"/>
              <a:ext cx="665849" cy="3665276"/>
              <a:chOff x="1143000" y="152400"/>
              <a:chExt cx="774567" cy="4263735"/>
            </a:xfrm>
          </p:grpSpPr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1521824" y="99752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1521824" y="62345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1521824" y="1717964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1521824" y="1361209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1532215" y="246403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1528752" y="2092038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1532215" y="3208712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1532215" y="282979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1534391" y="3581400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1534391" y="3947160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1143000" y="77239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143000" y="39832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1143000" y="1492829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1143000" y="1136074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1153391" y="223889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1149928" y="1866903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1153391" y="2983577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153391" y="260465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1155567" y="3356265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1155567" y="3722025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1513609" y="152400"/>
                <a:ext cx="0" cy="42637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50"/>
            <p:cNvGrpSpPr/>
            <p:nvPr/>
          </p:nvGrpSpPr>
          <p:grpSpPr>
            <a:xfrm>
              <a:off x="4653708" y="1159340"/>
              <a:ext cx="665849" cy="3665276"/>
              <a:chOff x="1143000" y="152400"/>
              <a:chExt cx="774567" cy="4263735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1521824" y="99752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1521824" y="62345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1521824" y="1717964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1521824" y="1361209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1532215" y="246403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1528752" y="2092038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1532215" y="3208712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1532215" y="282979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534391" y="3581400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1534391" y="3947160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1143000" y="77239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1143000" y="398321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1143000" y="1492829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1143000" y="1136074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1153391" y="223889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1149928" y="1866903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153391" y="2983577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1153391" y="2604656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1155567" y="3356265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1155567" y="3722025"/>
                <a:ext cx="383176" cy="365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513609" y="152400"/>
                <a:ext cx="0" cy="42637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ight Brace 27"/>
            <p:cNvSpPr/>
            <p:nvPr/>
          </p:nvSpPr>
          <p:spPr>
            <a:xfrm rot="5400000">
              <a:off x="3072496" y="4883304"/>
              <a:ext cx="182880" cy="327523"/>
            </a:xfrm>
            <a:prstGeom prst="rightBrac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/>
            <p:cNvSpPr/>
            <p:nvPr/>
          </p:nvSpPr>
          <p:spPr>
            <a:xfrm rot="5400000">
              <a:off x="4919472" y="4864185"/>
              <a:ext cx="182880" cy="365760"/>
            </a:xfrm>
            <a:prstGeom prst="rightBrac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e 29"/>
            <p:cNvSpPr/>
            <p:nvPr/>
          </p:nvSpPr>
          <p:spPr>
            <a:xfrm rot="5400000">
              <a:off x="3915151" y="5243180"/>
              <a:ext cx="365761" cy="1844041"/>
            </a:xfrm>
            <a:prstGeom prst="rightBrac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2970400" y="1221866"/>
              <a:ext cx="29774" cy="3668255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3297923" y="1221866"/>
              <a:ext cx="29774" cy="3668255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811515" y="1221866"/>
              <a:ext cx="29774" cy="3668255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5147970" y="1198045"/>
              <a:ext cx="29774" cy="3668255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16200000">
              <a:off x="2612706" y="5229655"/>
              <a:ext cx="1077411" cy="389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0.20 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484158" y="5209564"/>
              <a:ext cx="1077411" cy="389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0.20 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3652118" y="6602981"/>
              <a:ext cx="1077411" cy="389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0.76 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6" name="Straight Connector 245"/>
          <p:cNvCxnSpPr/>
          <p:nvPr/>
        </p:nvCxnSpPr>
        <p:spPr>
          <a:xfrm>
            <a:off x="8232727" y="316573"/>
            <a:ext cx="84586" cy="33746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87"/>
          <p:cNvGrpSpPr/>
          <p:nvPr/>
        </p:nvGrpSpPr>
        <p:grpSpPr>
          <a:xfrm rot="15363424">
            <a:off x="7626690" y="1492912"/>
            <a:ext cx="1112072" cy="98390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75" name="Freeform 11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Freeform 7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8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1" name="Group 100"/>
          <p:cNvGrpSpPr/>
          <p:nvPr/>
        </p:nvGrpSpPr>
        <p:grpSpPr>
          <a:xfrm rot="16515143">
            <a:off x="7752464" y="1919897"/>
            <a:ext cx="1076055" cy="179834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70" name="Freeform 16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2" name="Group 112"/>
          <p:cNvGrpSpPr/>
          <p:nvPr/>
        </p:nvGrpSpPr>
        <p:grpSpPr>
          <a:xfrm rot="15504166">
            <a:off x="7703253" y="2360464"/>
            <a:ext cx="1076055" cy="179834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65" name="Freeform 16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3" name="Group 136"/>
          <p:cNvGrpSpPr/>
          <p:nvPr/>
        </p:nvGrpSpPr>
        <p:grpSpPr>
          <a:xfrm rot="16824932">
            <a:off x="7734469" y="2842991"/>
            <a:ext cx="1076055" cy="179834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60" name="Freeform 15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4" name="Group 130"/>
          <p:cNvGrpSpPr/>
          <p:nvPr/>
        </p:nvGrpSpPr>
        <p:grpSpPr>
          <a:xfrm rot="16564703">
            <a:off x="7692798" y="1017786"/>
            <a:ext cx="1076056" cy="179834"/>
            <a:chOff x="7505698" y="9140064"/>
            <a:chExt cx="6090212" cy="474558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55" name="Freeform 154"/>
            <p:cNvSpPr/>
            <p:nvPr/>
          </p:nvSpPr>
          <p:spPr bwMode="auto">
            <a:xfrm rot="10800000">
              <a:off x="7505698" y="9143922"/>
              <a:ext cx="2971799" cy="39320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10629898" y="9140064"/>
              <a:ext cx="2966012" cy="47455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10325097" y="9296330"/>
              <a:ext cx="381000" cy="228599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7612379" y="9334460"/>
              <a:ext cx="2727959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7764253" y="3687877"/>
            <a:ext cx="1074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With-row</a:t>
            </a:r>
            <a:endParaRPr lang="en-US" sz="1400" b="1" dirty="0"/>
          </a:p>
        </p:txBody>
      </p:sp>
      <p:cxnSp>
        <p:nvCxnSpPr>
          <p:cNvPr id="249" name="Straight Connector 248"/>
          <p:cNvCxnSpPr/>
          <p:nvPr/>
        </p:nvCxnSpPr>
        <p:spPr>
          <a:xfrm>
            <a:off x="5958858" y="316573"/>
            <a:ext cx="47213" cy="33746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42"/>
          <p:cNvGrpSpPr/>
          <p:nvPr/>
        </p:nvGrpSpPr>
        <p:grpSpPr>
          <a:xfrm>
            <a:off x="5465835" y="2943736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45" name="Freeform 28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Freeform 29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Oval 30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Freeform 31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7" name="Group 124"/>
          <p:cNvGrpSpPr/>
          <p:nvPr/>
        </p:nvGrpSpPr>
        <p:grpSpPr>
          <a:xfrm>
            <a:off x="5467419" y="1075880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40" name="Freeform 88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Freeform 89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Oval 90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Freeform 91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Freeform 92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8" name="Group 130"/>
          <p:cNvGrpSpPr/>
          <p:nvPr/>
        </p:nvGrpSpPr>
        <p:grpSpPr>
          <a:xfrm>
            <a:off x="5465835" y="822777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35" name="Freeform 83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Freeform 84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Oval 85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Freeform 86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Freeform 87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9" name="Group 87"/>
          <p:cNvGrpSpPr/>
          <p:nvPr/>
        </p:nvGrpSpPr>
        <p:grpSpPr>
          <a:xfrm>
            <a:off x="5467419" y="1574064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30" name="Freeform 11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Freeform 7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8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5480863" y="1835187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25" name="Freeform 12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1" name="Group 106"/>
          <p:cNvGrpSpPr/>
          <p:nvPr/>
        </p:nvGrpSpPr>
        <p:grpSpPr>
          <a:xfrm>
            <a:off x="5465835" y="2080268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20" name="Freeform 11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2" name="Group 112"/>
          <p:cNvGrpSpPr/>
          <p:nvPr/>
        </p:nvGrpSpPr>
        <p:grpSpPr>
          <a:xfrm>
            <a:off x="5465835" y="2341391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15" name="Freeform 11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3" name="Group 136"/>
          <p:cNvGrpSpPr/>
          <p:nvPr/>
        </p:nvGrpSpPr>
        <p:grpSpPr>
          <a:xfrm>
            <a:off x="5465835" y="2594494"/>
            <a:ext cx="1042192" cy="176755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10" name="Freeform 10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4" name="Group 130"/>
          <p:cNvGrpSpPr/>
          <p:nvPr/>
        </p:nvGrpSpPr>
        <p:grpSpPr>
          <a:xfrm>
            <a:off x="5470120" y="1333455"/>
            <a:ext cx="1042192" cy="176755"/>
            <a:chOff x="7505698" y="9140064"/>
            <a:chExt cx="6090212" cy="474558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05" name="Freeform 23"/>
            <p:cNvSpPr/>
            <p:nvPr/>
          </p:nvSpPr>
          <p:spPr bwMode="auto">
            <a:xfrm rot="10800000">
              <a:off x="7505698" y="9143922"/>
              <a:ext cx="2971799" cy="39320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10629898" y="9140064"/>
              <a:ext cx="2966012" cy="47455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25"/>
            <p:cNvSpPr/>
            <p:nvPr/>
          </p:nvSpPr>
          <p:spPr bwMode="auto">
            <a:xfrm>
              <a:off x="10325097" y="9296330"/>
              <a:ext cx="381000" cy="228599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Freeform 26"/>
            <p:cNvSpPr/>
            <p:nvPr/>
          </p:nvSpPr>
          <p:spPr bwMode="auto">
            <a:xfrm>
              <a:off x="7612379" y="9334460"/>
              <a:ext cx="2727959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Freeform 27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5495427" y="3687877"/>
            <a:ext cx="12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Across-row</a:t>
            </a:r>
            <a:endParaRPr lang="en-US" sz="1400" b="1" dirty="0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7198846" y="304800"/>
            <a:ext cx="47213" cy="33746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100"/>
          <p:cNvGrpSpPr/>
          <p:nvPr/>
        </p:nvGrpSpPr>
        <p:grpSpPr>
          <a:xfrm rot="20286932">
            <a:off x="6703818" y="806023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40" name="Freeform 23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Freeform 24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Freeform 24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2" name="Group 112"/>
          <p:cNvGrpSpPr/>
          <p:nvPr/>
        </p:nvGrpSpPr>
        <p:grpSpPr>
          <a:xfrm rot="472168">
            <a:off x="6703818" y="1902569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35" name="Freeform 23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3" name="Group 118"/>
          <p:cNvGrpSpPr/>
          <p:nvPr/>
        </p:nvGrpSpPr>
        <p:grpSpPr>
          <a:xfrm rot="20738917">
            <a:off x="6703818" y="1962741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30" name="Freeform 22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Freeform 23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4" name="Group 87"/>
          <p:cNvGrpSpPr/>
          <p:nvPr/>
        </p:nvGrpSpPr>
        <p:grpSpPr>
          <a:xfrm rot="19847558">
            <a:off x="6703818" y="1085869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25" name="Freeform 11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Freeform 7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Oval 8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5" name="Group 94"/>
          <p:cNvGrpSpPr/>
          <p:nvPr/>
        </p:nvGrpSpPr>
        <p:grpSpPr>
          <a:xfrm>
            <a:off x="6703819" y="1573019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20" name="Freeform 21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Freeform 22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Freeform 22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Freeform 22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6" name="Group 112"/>
          <p:cNvGrpSpPr/>
          <p:nvPr/>
        </p:nvGrpSpPr>
        <p:grpSpPr>
          <a:xfrm rot="19980468">
            <a:off x="6703818" y="1865310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15" name="Freeform 21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Freeform 21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7" name="Group 136"/>
          <p:cNvGrpSpPr/>
          <p:nvPr/>
        </p:nvGrpSpPr>
        <p:grpSpPr>
          <a:xfrm rot="20217290">
            <a:off x="6703818" y="1522292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10" name="Freeform 20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8" name="Group 130"/>
          <p:cNvGrpSpPr/>
          <p:nvPr/>
        </p:nvGrpSpPr>
        <p:grpSpPr>
          <a:xfrm rot="2068299">
            <a:off x="6785613" y="680504"/>
            <a:ext cx="1056979" cy="198851"/>
            <a:chOff x="7505698" y="9140064"/>
            <a:chExt cx="6090212" cy="474558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05" name="Freeform 204"/>
            <p:cNvSpPr/>
            <p:nvPr/>
          </p:nvSpPr>
          <p:spPr bwMode="auto">
            <a:xfrm rot="10800000">
              <a:off x="7505698" y="9143922"/>
              <a:ext cx="2971799" cy="39320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10629898" y="9140064"/>
              <a:ext cx="2966012" cy="474558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10325097" y="9296330"/>
              <a:ext cx="381000" cy="228599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7612379" y="9334460"/>
              <a:ext cx="2727959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0" name="Group 106"/>
          <p:cNvGrpSpPr/>
          <p:nvPr/>
        </p:nvGrpSpPr>
        <p:grpSpPr>
          <a:xfrm rot="20010001">
            <a:off x="6664709" y="2592725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200" name="Freeform 19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Freeform 20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136"/>
          <p:cNvGrpSpPr/>
          <p:nvPr/>
        </p:nvGrpSpPr>
        <p:grpSpPr>
          <a:xfrm rot="19871269">
            <a:off x="6716950" y="2093802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95" name="Freeform 19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2" name="Group 100"/>
          <p:cNvGrpSpPr/>
          <p:nvPr/>
        </p:nvGrpSpPr>
        <p:grpSpPr>
          <a:xfrm rot="17655087">
            <a:off x="6709281" y="2678782"/>
            <a:ext cx="1054242" cy="199368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90" name="Freeform 18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3" name="Group 124"/>
          <p:cNvGrpSpPr/>
          <p:nvPr/>
        </p:nvGrpSpPr>
        <p:grpSpPr>
          <a:xfrm rot="6538435">
            <a:off x="6608698" y="1271231"/>
            <a:ext cx="1247274" cy="168512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85" name="Freeform 184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4" name="Group 142"/>
          <p:cNvGrpSpPr/>
          <p:nvPr/>
        </p:nvGrpSpPr>
        <p:grpSpPr>
          <a:xfrm rot="790850">
            <a:off x="6717305" y="2480090"/>
            <a:ext cx="1056979" cy="198851"/>
            <a:chOff x="7505700" y="9140143"/>
            <a:chExt cx="6090213" cy="474562"/>
          </a:xfrm>
          <a:scene3d>
            <a:camera prst="orthographicFront">
              <a:rot lat="0" lon="0" rev="10860000"/>
            </a:camera>
            <a:lightRig rig="threePt" dir="t"/>
          </a:scene3d>
        </p:grpSpPr>
        <p:sp>
          <p:nvSpPr>
            <p:cNvPr id="180" name="Freeform 179"/>
            <p:cNvSpPr/>
            <p:nvPr/>
          </p:nvSpPr>
          <p:spPr bwMode="auto">
            <a:xfrm rot="10800000">
              <a:off x="7505700" y="9144000"/>
              <a:ext cx="2971800" cy="39321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58625"/>
                <a:gd name="connsiteY0" fmla="*/ 182302 h 396433"/>
                <a:gd name="connsiteX1" fmla="*/ 1483489 w 2858625"/>
                <a:gd name="connsiteY1" fmla="*/ 15433 h 396433"/>
                <a:gd name="connsiteX2" fmla="*/ 2708476 w 2858625"/>
                <a:gd name="connsiteY2" fmla="*/ 274899 h 396433"/>
                <a:gd name="connsiteX3" fmla="*/ 2384385 w 2858625"/>
                <a:gd name="connsiteY3" fmla="*/ 379071 h 396433"/>
                <a:gd name="connsiteX4" fmla="*/ 1134319 w 2858625"/>
                <a:gd name="connsiteY4" fmla="*/ 379071 h 396433"/>
                <a:gd name="connsiteX5" fmla="*/ 23149 w 2858625"/>
                <a:gd name="connsiteY5" fmla="*/ 298049 h 396433"/>
                <a:gd name="connsiteX0" fmla="*/ 0 w 2858625"/>
                <a:gd name="connsiteY0" fmla="*/ 182302 h 486137"/>
                <a:gd name="connsiteX1" fmla="*/ 1483489 w 2858625"/>
                <a:gd name="connsiteY1" fmla="*/ 15433 h 486137"/>
                <a:gd name="connsiteX2" fmla="*/ 2708476 w 2858625"/>
                <a:gd name="connsiteY2" fmla="*/ 274899 h 486137"/>
                <a:gd name="connsiteX3" fmla="*/ 2384385 w 2858625"/>
                <a:gd name="connsiteY3" fmla="*/ 379071 h 486137"/>
                <a:gd name="connsiteX4" fmla="*/ 1178689 w 2858625"/>
                <a:gd name="connsiteY4" fmla="*/ 472633 h 486137"/>
                <a:gd name="connsiteX5" fmla="*/ 23149 w 2858625"/>
                <a:gd name="connsiteY5" fmla="*/ 298049 h 486137"/>
                <a:gd name="connsiteX0" fmla="*/ 0 w 2871325"/>
                <a:gd name="connsiteY0" fmla="*/ 106102 h 409937"/>
                <a:gd name="connsiteX1" fmla="*/ 1407289 w 2871325"/>
                <a:gd name="connsiteY1" fmla="*/ 15433 h 409937"/>
                <a:gd name="connsiteX2" fmla="*/ 2708476 w 2871325"/>
                <a:gd name="connsiteY2" fmla="*/ 198699 h 409937"/>
                <a:gd name="connsiteX3" fmla="*/ 2384385 w 2871325"/>
                <a:gd name="connsiteY3" fmla="*/ 302871 h 409937"/>
                <a:gd name="connsiteX4" fmla="*/ 1178689 w 2871325"/>
                <a:gd name="connsiteY4" fmla="*/ 396433 h 409937"/>
                <a:gd name="connsiteX5" fmla="*/ 23149 w 2871325"/>
                <a:gd name="connsiteY5" fmla="*/ 2218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09937"/>
                <a:gd name="connsiteX1" fmla="*/ 1407289 w 2871325"/>
                <a:gd name="connsiteY1" fmla="*/ 15433 h 409937"/>
                <a:gd name="connsiteX2" fmla="*/ 2708476 w 2871325"/>
                <a:gd name="connsiteY2" fmla="*/ 274899 h 409937"/>
                <a:gd name="connsiteX3" fmla="*/ 2384385 w 2871325"/>
                <a:gd name="connsiteY3" fmla="*/ 379071 h 409937"/>
                <a:gd name="connsiteX4" fmla="*/ 1178689 w 2871325"/>
                <a:gd name="connsiteY4" fmla="*/ 396433 h 409937"/>
                <a:gd name="connsiteX5" fmla="*/ 23149 w 2871325"/>
                <a:gd name="connsiteY5" fmla="*/ 298049 h 409937"/>
                <a:gd name="connsiteX0" fmla="*/ 0 w 2871325"/>
                <a:gd name="connsiteY0" fmla="*/ 182302 h 486137"/>
                <a:gd name="connsiteX1" fmla="*/ 1407289 w 2871325"/>
                <a:gd name="connsiteY1" fmla="*/ 15433 h 486137"/>
                <a:gd name="connsiteX2" fmla="*/ 2708476 w 2871325"/>
                <a:gd name="connsiteY2" fmla="*/ 274899 h 486137"/>
                <a:gd name="connsiteX3" fmla="*/ 2384385 w 2871325"/>
                <a:gd name="connsiteY3" fmla="*/ 379071 h 486137"/>
                <a:gd name="connsiteX4" fmla="*/ 1178689 w 2871325"/>
                <a:gd name="connsiteY4" fmla="*/ 472633 h 486137"/>
                <a:gd name="connsiteX5" fmla="*/ 23149 w 2871325"/>
                <a:gd name="connsiteY5" fmla="*/ 298049 h 486137"/>
                <a:gd name="connsiteX0" fmla="*/ 40511 w 2911836"/>
                <a:gd name="connsiteY0" fmla="*/ 182302 h 482439"/>
                <a:gd name="connsiteX1" fmla="*/ 1447800 w 2911836"/>
                <a:gd name="connsiteY1" fmla="*/ 15433 h 482439"/>
                <a:gd name="connsiteX2" fmla="*/ 2748987 w 2911836"/>
                <a:gd name="connsiteY2" fmla="*/ 274899 h 482439"/>
                <a:gd name="connsiteX3" fmla="*/ 2424896 w 2911836"/>
                <a:gd name="connsiteY3" fmla="*/ 379071 h 482439"/>
                <a:gd name="connsiteX4" fmla="*/ 1219200 w 2911836"/>
                <a:gd name="connsiteY4" fmla="*/ 472633 h 482439"/>
                <a:gd name="connsiteX5" fmla="*/ 0 w 2911836"/>
                <a:gd name="connsiteY5" fmla="*/ 320233 h 482439"/>
                <a:gd name="connsiteX0" fmla="*/ 40511 w 2911836"/>
                <a:gd name="connsiteY0" fmla="*/ 182302 h 483333"/>
                <a:gd name="connsiteX1" fmla="*/ 1447800 w 2911836"/>
                <a:gd name="connsiteY1" fmla="*/ 15433 h 483333"/>
                <a:gd name="connsiteX2" fmla="*/ 2748987 w 2911836"/>
                <a:gd name="connsiteY2" fmla="*/ 274899 h 483333"/>
                <a:gd name="connsiteX3" fmla="*/ 2424896 w 2911836"/>
                <a:gd name="connsiteY3" fmla="*/ 379071 h 483333"/>
                <a:gd name="connsiteX4" fmla="*/ 1219200 w 2911836"/>
                <a:gd name="connsiteY4" fmla="*/ 472633 h 483333"/>
                <a:gd name="connsiteX5" fmla="*/ 0 w 2911836"/>
                <a:gd name="connsiteY5" fmla="*/ 314873 h 483333"/>
                <a:gd name="connsiteX0" fmla="*/ 40511 w 2910483"/>
                <a:gd name="connsiteY0" fmla="*/ 119018 h 420049"/>
                <a:gd name="connsiteX1" fmla="*/ 1455917 w 2910483"/>
                <a:gd name="connsiteY1" fmla="*/ 15433 h 420049"/>
                <a:gd name="connsiteX2" fmla="*/ 2748987 w 2910483"/>
                <a:gd name="connsiteY2" fmla="*/ 211615 h 420049"/>
                <a:gd name="connsiteX3" fmla="*/ 2424896 w 2910483"/>
                <a:gd name="connsiteY3" fmla="*/ 315787 h 420049"/>
                <a:gd name="connsiteX4" fmla="*/ 1219200 w 2910483"/>
                <a:gd name="connsiteY4" fmla="*/ 409349 h 420049"/>
                <a:gd name="connsiteX5" fmla="*/ 0 w 2910483"/>
                <a:gd name="connsiteY5" fmla="*/ 251589 h 420049"/>
                <a:gd name="connsiteX0" fmla="*/ 40511 w 2918725"/>
                <a:gd name="connsiteY0" fmla="*/ 114398 h 415429"/>
                <a:gd name="connsiteX1" fmla="*/ 1455917 w 2918725"/>
                <a:gd name="connsiteY1" fmla="*/ 10813 h 415429"/>
                <a:gd name="connsiteX2" fmla="*/ 2757229 w 2918725"/>
                <a:gd name="connsiteY2" fmla="*/ 179274 h 415429"/>
                <a:gd name="connsiteX3" fmla="*/ 2424896 w 2918725"/>
                <a:gd name="connsiteY3" fmla="*/ 311167 h 415429"/>
                <a:gd name="connsiteX4" fmla="*/ 1219200 w 2918725"/>
                <a:gd name="connsiteY4" fmla="*/ 404729 h 415429"/>
                <a:gd name="connsiteX5" fmla="*/ 0 w 2918725"/>
                <a:gd name="connsiteY5" fmla="*/ 246969 h 415429"/>
                <a:gd name="connsiteX0" fmla="*/ 40511 w 2923030"/>
                <a:gd name="connsiteY0" fmla="*/ 114398 h 406566"/>
                <a:gd name="connsiteX1" fmla="*/ 1455917 w 2923030"/>
                <a:gd name="connsiteY1" fmla="*/ 10813 h 406566"/>
                <a:gd name="connsiteX2" fmla="*/ 2757229 w 2923030"/>
                <a:gd name="connsiteY2" fmla="*/ 179274 h 406566"/>
                <a:gd name="connsiteX3" fmla="*/ 2450720 w 2923030"/>
                <a:gd name="connsiteY3" fmla="*/ 257992 h 406566"/>
                <a:gd name="connsiteX4" fmla="*/ 1219200 w 2923030"/>
                <a:gd name="connsiteY4" fmla="*/ 404729 h 406566"/>
                <a:gd name="connsiteX5" fmla="*/ 0 w 2923030"/>
                <a:gd name="connsiteY5" fmla="*/ 246969 h 406566"/>
                <a:gd name="connsiteX0" fmla="*/ 105943 w 2988462"/>
                <a:gd name="connsiteY0" fmla="*/ 114398 h 406206"/>
                <a:gd name="connsiteX1" fmla="*/ 1521349 w 2988462"/>
                <a:gd name="connsiteY1" fmla="*/ 10813 h 406206"/>
                <a:gd name="connsiteX2" fmla="*/ 2822661 w 2988462"/>
                <a:gd name="connsiteY2" fmla="*/ 179274 h 406206"/>
                <a:gd name="connsiteX3" fmla="*/ 2516152 w 2988462"/>
                <a:gd name="connsiteY3" fmla="*/ 257992 h 406206"/>
                <a:gd name="connsiteX4" fmla="*/ 1284632 w 2988462"/>
                <a:gd name="connsiteY4" fmla="*/ 404729 h 406206"/>
                <a:gd name="connsiteX5" fmla="*/ 0 w 2988462"/>
                <a:gd name="connsiteY5" fmla="*/ 249130 h 4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462" h="406206">
                  <a:moveTo>
                    <a:pt x="105943" y="114398"/>
                  </a:moveTo>
                  <a:cubicBezTo>
                    <a:pt x="632591" y="19871"/>
                    <a:pt x="1068563" y="0"/>
                    <a:pt x="1521349" y="10813"/>
                  </a:cubicBezTo>
                  <a:cubicBezTo>
                    <a:pt x="1974135" y="21626"/>
                    <a:pt x="2656861" y="138078"/>
                    <a:pt x="2822661" y="179274"/>
                  </a:cubicBezTo>
                  <a:cubicBezTo>
                    <a:pt x="2988462" y="220471"/>
                    <a:pt x="2772490" y="220416"/>
                    <a:pt x="2516152" y="257992"/>
                  </a:cubicBezTo>
                  <a:cubicBezTo>
                    <a:pt x="2259814" y="295568"/>
                    <a:pt x="1703991" y="406206"/>
                    <a:pt x="1284632" y="404729"/>
                  </a:cubicBezTo>
                  <a:cubicBezTo>
                    <a:pt x="865273" y="403252"/>
                    <a:pt x="358815" y="282889"/>
                    <a:pt x="0" y="249130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10629900" y="9140143"/>
              <a:ext cx="2966013" cy="474562"/>
            </a:xfrm>
            <a:custGeom>
              <a:avLst/>
              <a:gdLst>
                <a:gd name="connsiteX0" fmla="*/ 0 w 2855089"/>
                <a:gd name="connsiteY0" fmla="*/ 189054 h 403185"/>
                <a:gd name="connsiteX1" fmla="*/ 1504709 w 2855089"/>
                <a:gd name="connsiteY1" fmla="*/ 15433 h 403185"/>
                <a:gd name="connsiteX2" fmla="*/ 2708476 w 2855089"/>
                <a:gd name="connsiteY2" fmla="*/ 281651 h 403185"/>
                <a:gd name="connsiteX3" fmla="*/ 2384385 w 2855089"/>
                <a:gd name="connsiteY3" fmla="*/ 385823 h 403185"/>
                <a:gd name="connsiteX4" fmla="*/ 1134319 w 2855089"/>
                <a:gd name="connsiteY4" fmla="*/ 385823 h 403185"/>
                <a:gd name="connsiteX5" fmla="*/ 23149 w 2855089"/>
                <a:gd name="connsiteY5" fmla="*/ 304801 h 403185"/>
                <a:gd name="connsiteX0" fmla="*/ 0 w 2889813"/>
                <a:gd name="connsiteY0" fmla="*/ 192912 h 403185"/>
                <a:gd name="connsiteX1" fmla="*/ 1504709 w 2889813"/>
                <a:gd name="connsiteY1" fmla="*/ 19291 h 403185"/>
                <a:gd name="connsiteX2" fmla="*/ 2743200 w 2889813"/>
                <a:gd name="connsiteY2" fmla="*/ 308658 h 403185"/>
                <a:gd name="connsiteX3" fmla="*/ 2384385 w 2889813"/>
                <a:gd name="connsiteY3" fmla="*/ 389681 h 403185"/>
                <a:gd name="connsiteX4" fmla="*/ 1134319 w 2889813"/>
                <a:gd name="connsiteY4" fmla="*/ 389681 h 403185"/>
                <a:gd name="connsiteX5" fmla="*/ 23149 w 2889813"/>
                <a:gd name="connsiteY5" fmla="*/ 308659 h 403185"/>
                <a:gd name="connsiteX0" fmla="*/ 0 w 2966013"/>
                <a:gd name="connsiteY0" fmla="*/ 192912 h 403185"/>
                <a:gd name="connsiteX1" fmla="*/ 1504709 w 2966013"/>
                <a:gd name="connsiteY1" fmla="*/ 19291 h 403185"/>
                <a:gd name="connsiteX2" fmla="*/ 2743200 w 2966013"/>
                <a:gd name="connsiteY2" fmla="*/ 308658 h 403185"/>
                <a:gd name="connsiteX3" fmla="*/ 2384385 w 2966013"/>
                <a:gd name="connsiteY3" fmla="*/ 389681 h 403185"/>
                <a:gd name="connsiteX4" fmla="*/ 1134319 w 2966013"/>
                <a:gd name="connsiteY4" fmla="*/ 389681 h 403185"/>
                <a:gd name="connsiteX5" fmla="*/ 23149 w 2966013"/>
                <a:gd name="connsiteY5" fmla="*/ 308659 h 403185"/>
                <a:gd name="connsiteX0" fmla="*/ 0 w 2966013"/>
                <a:gd name="connsiteY0" fmla="*/ 192912 h 474562"/>
                <a:gd name="connsiteX1" fmla="*/ 1504709 w 2966013"/>
                <a:gd name="connsiteY1" fmla="*/ 19291 h 474562"/>
                <a:gd name="connsiteX2" fmla="*/ 2743200 w 2966013"/>
                <a:gd name="connsiteY2" fmla="*/ 308658 h 474562"/>
                <a:gd name="connsiteX3" fmla="*/ 2384385 w 2966013"/>
                <a:gd name="connsiteY3" fmla="*/ 389681 h 474562"/>
                <a:gd name="connsiteX4" fmla="*/ 1371600 w 2966013"/>
                <a:gd name="connsiteY4" fmla="*/ 461058 h 474562"/>
                <a:gd name="connsiteX5" fmla="*/ 23149 w 2966013"/>
                <a:gd name="connsiteY5" fmla="*/ 308659 h 47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13" h="474562">
                  <a:moveTo>
                    <a:pt x="0" y="192912"/>
                  </a:moveTo>
                  <a:cubicBezTo>
                    <a:pt x="526648" y="98385"/>
                    <a:pt x="1047509" y="0"/>
                    <a:pt x="1504709" y="19291"/>
                  </a:cubicBezTo>
                  <a:cubicBezTo>
                    <a:pt x="1961909" y="38582"/>
                    <a:pt x="2596587" y="246926"/>
                    <a:pt x="2743200" y="308658"/>
                  </a:cubicBezTo>
                  <a:cubicBezTo>
                    <a:pt x="2966013" y="317050"/>
                    <a:pt x="2612985" y="364281"/>
                    <a:pt x="2384385" y="389681"/>
                  </a:cubicBezTo>
                  <a:cubicBezTo>
                    <a:pt x="2155785" y="415081"/>
                    <a:pt x="1765139" y="474562"/>
                    <a:pt x="1371600" y="461058"/>
                  </a:cubicBezTo>
                  <a:cubicBezTo>
                    <a:pt x="978061" y="447554"/>
                    <a:pt x="381964" y="342418"/>
                    <a:pt x="23149" y="308659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0325100" y="9296400"/>
              <a:ext cx="3810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7612380" y="9334500"/>
              <a:ext cx="2727960" cy="38100"/>
            </a:xfrm>
            <a:custGeom>
              <a:avLst/>
              <a:gdLst>
                <a:gd name="connsiteX0" fmla="*/ 0 w 2727960"/>
                <a:gd name="connsiteY0" fmla="*/ 0 h 38100"/>
                <a:gd name="connsiteX1" fmla="*/ 2727960 w 2727960"/>
                <a:gd name="connsiteY1" fmla="*/ 38100 h 38100"/>
                <a:gd name="connsiteX2" fmla="*/ 2727960 w 2727960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38100">
                  <a:moveTo>
                    <a:pt x="0" y="0"/>
                  </a:moveTo>
                  <a:lnTo>
                    <a:pt x="2727960" y="38100"/>
                  </a:lnTo>
                  <a:lnTo>
                    <a:pt x="2727960" y="381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10706100" y="9372600"/>
              <a:ext cx="2705100" cy="76200"/>
            </a:xfrm>
            <a:custGeom>
              <a:avLst/>
              <a:gdLst>
                <a:gd name="connsiteX0" fmla="*/ 0 w 2727960"/>
                <a:gd name="connsiteY0" fmla="*/ 0 h 45720"/>
                <a:gd name="connsiteX1" fmla="*/ 2727960 w 2727960"/>
                <a:gd name="connsiteY1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960" h="45720">
                  <a:moveTo>
                    <a:pt x="0" y="0"/>
                  </a:moveTo>
                  <a:lnTo>
                    <a:pt x="2727960" y="4572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573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5" name="TextBox 254"/>
          <p:cNvSpPr txBox="1"/>
          <p:nvPr/>
        </p:nvSpPr>
        <p:spPr>
          <a:xfrm>
            <a:off x="6656271" y="3684485"/>
            <a:ext cx="12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Random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219200"/>
          </a:xfrm>
        </p:spPr>
        <p:txBody>
          <a:bodyPr/>
          <a:lstStyle/>
          <a:p>
            <a:r>
              <a:rPr lang="en-US" sz="4400" dirty="0" smtClean="0"/>
              <a:t>Leaf Azimuth Effect on Light Interception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589306"/>
            <a:ext cx="411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Across-row &gt; random &gt; with-row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</a:pPr>
            <a:r>
              <a:rPr lang="en-US" sz="2000" dirty="0" smtClean="0"/>
              <a:t>  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Difference in fPAR between leaf azimuths was usually greater at later vegetative stages at LCB 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No differences after V10 growth stage at Champaign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</a:pPr>
            <a:r>
              <a:rPr lang="en-US" sz="2000" dirty="0" smtClean="0"/>
              <a:t> 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16" name="Content Placeholder 15" descr="grad seminar fpar x thermal units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771439"/>
            <a:ext cx="4572000" cy="5907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il Fertility\Desktop\left_right.jpg"/>
          <p:cNvPicPr>
            <a:picLocks noChangeAspect="1" noChangeArrowheads="1"/>
          </p:cNvPicPr>
          <p:nvPr/>
        </p:nvPicPr>
        <p:blipFill>
          <a:blip r:embed="rId3" cstate="print"/>
          <a:srcRect l="4665" t="1941" r="6695"/>
          <a:stretch>
            <a:fillRect/>
          </a:stretch>
        </p:blipFill>
        <p:spPr bwMode="auto">
          <a:xfrm>
            <a:off x="685800" y="304799"/>
            <a:ext cx="4114800" cy="599172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personal\adrian\PhDAgroEng\OSU\CornLeafOrientation\plantertestbed\pics\20120518_FieldDay2_BrecoflexBeltStraight\IMG_8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401"/>
            <a:ext cx="8610600" cy="5740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ersonal\adrian\PhDAgroEng\OSU\CornLeafOrientation\plantertestbed\pics\20120515_FieldDay1_HandmadeBelt\DSC0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20885"/>
            <a:ext cx="3135086" cy="2351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ersonal\adrian\PhDAgroEng\OSU\CornLeafOrientation\plantertestbed\pics\20120518_FieldDay2_BrecoflexBeltStraight\IMG_90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3658333"/>
            <a:ext cx="3564919" cy="205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Orientation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r</a:t>
            </a:r>
            <a:r>
              <a:rPr lang="de-CH" dirty="0" smtClean="0"/>
              <a:t>elease seeds as close to the ground as possible</a:t>
            </a:r>
          </a:p>
          <a:p>
            <a:pPr lvl="1"/>
            <a:r>
              <a:rPr lang="de-CH" dirty="0"/>
              <a:t>c</a:t>
            </a:r>
            <a:r>
              <a:rPr lang="de-CH" dirty="0" smtClean="0"/>
              <a:t>annot drop oriented seed 18" through seed tube</a:t>
            </a:r>
          </a:p>
          <a:p>
            <a:r>
              <a:rPr lang="de-CH" dirty="0"/>
              <a:t>r</a:t>
            </a:r>
            <a:r>
              <a:rPr lang="de-CH" dirty="0" smtClean="0"/>
              <a:t>elative velocity between seed and ground is a challenge</a:t>
            </a:r>
          </a:p>
          <a:p>
            <a:pPr lvl="1"/>
            <a:r>
              <a:rPr lang="de-CH" dirty="0"/>
              <a:t>m</a:t>
            </a:r>
            <a:r>
              <a:rPr lang="de-CH" dirty="0" smtClean="0"/>
              <a:t>atch ground speed?</a:t>
            </a:r>
          </a:p>
          <a:p>
            <a:pPr lvl="1"/>
            <a:endParaRPr lang="de-CH" dirty="0"/>
          </a:p>
          <a:p>
            <a:endParaRPr lang="en-US" dirty="0"/>
          </a:p>
        </p:txBody>
      </p:sp>
      <p:pic>
        <p:nvPicPr>
          <p:cNvPr id="4" name="Picture 2" descr="D:\personal\adrian\PhDAgroEng\OSU\CornLeafOrientation\soilbintests\gs06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828800" cy="18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ersonal\adrian\PhDAgroEng\OSU\CornLeafOrientation\soilbintests\gs08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7990"/>
            <a:ext cx="1828800" cy="18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ersonal\adrian\PhDAgroEng\OSU\CornLeafOrientation\soilbintests\gs10a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07990"/>
            <a:ext cx="1828800" cy="18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ersonal\adrian\PhDAgroEng\OSU\CornLeafOrientation\soilbintests\gs12a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7990"/>
            <a:ext cx="1828800" cy="18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ersonal\adrian\PhDAgroEng\OSU\CornLeafOrientation\soilbintests\gs14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3981" r="15679" b="7924"/>
          <a:stretch/>
        </p:blipFill>
        <p:spPr bwMode="auto">
          <a:xfrm>
            <a:off x="7239000" y="3733800"/>
            <a:ext cx="1905000" cy="192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3909" y="5953720"/>
            <a:ext cx="7809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sz="1800" dirty="0" smtClean="0">
                <a:solidFill>
                  <a:schemeClr val="tx1"/>
                </a:solidFill>
                <a:latin typeface="+mn-lt"/>
              </a:rPr>
              <a:t>0.6 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3217" y="5955268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sz="1800" dirty="0" smtClean="0">
                <a:solidFill>
                  <a:schemeClr val="tx1"/>
                </a:solidFill>
                <a:latin typeface="+mn-lt"/>
              </a:rPr>
              <a:t>0.8 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2017" y="5943600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1.0</a:t>
            </a: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 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817" y="5943600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1.2</a:t>
            </a: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 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9617" y="5955268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1.4</a:t>
            </a: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 GS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90975" y="3581400"/>
            <a:ext cx="27526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373" y="3200400"/>
            <a:ext cx="182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800" dirty="0" smtClean="0">
                <a:solidFill>
                  <a:schemeClr val="tx1"/>
                </a:solidFill>
                <a:latin typeface="+mn-lt"/>
              </a:rPr>
              <a:t>planting directing</a:t>
            </a:r>
          </a:p>
        </p:txBody>
      </p:sp>
    </p:spTree>
    <p:extLst>
      <p:ext uri="{BB962C8B-B14F-4D97-AF65-F5344CB8AC3E}">
        <p14:creationId xmlns:p14="http://schemas.microsoft.com/office/powerpoint/2010/main" val="11339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152400" y="2520198"/>
            <a:ext cx="8153400" cy="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Hybrid Dependence</a:t>
            </a:r>
            <a:endParaRPr lang="en-US" dirty="0"/>
          </a:p>
        </p:txBody>
      </p:sp>
      <p:pic>
        <p:nvPicPr>
          <p:cNvPr id="3082" name="Picture 10" descr="C:\personal\adrian\PhDAgroEng\OSU\CornLeafOrientation\soilbintests\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7" y="1377198"/>
            <a:ext cx="23193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ersonal\adrian\PhDAgroEng\OSU\CornLeafOrientation\soilbintests\a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77" y="1371598"/>
            <a:ext cx="23193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ersonal\adrian\PhDAgroEng\OSU\CornLeafOrientation\soilbintests\a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77" y="1377198"/>
            <a:ext cx="23193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04168"/>
            <a:ext cx="7620000" cy="549031"/>
          </a:xfrm>
        </p:spPr>
        <p:txBody>
          <a:bodyPr>
            <a:normAutofit/>
          </a:bodyPr>
          <a:lstStyle/>
          <a:p>
            <a:r>
              <a:rPr lang="de-CH" sz="2400" dirty="0" smtClean="0"/>
              <a:t>Performance dependent on seed shape (hybrid, grading)</a:t>
            </a:r>
            <a:endParaRPr lang="en-US" dirty="0"/>
          </a:p>
        </p:txBody>
      </p:sp>
      <p:pic>
        <p:nvPicPr>
          <p:cNvPr id="1026" name="Picture 2" descr="C:\personal\adrian\PhDAgroEng\OSU\CornLeafOrientation\seedmodel\numberedseeds\IMG_58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2" t="31665" r="39271" b="34167"/>
          <a:stretch/>
        </p:blipFill>
        <p:spPr bwMode="auto">
          <a:xfrm>
            <a:off x="3322746" y="3857734"/>
            <a:ext cx="185558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ersonal\adrian\PhDAgroEng\OSU\CornLeafOrientation\seedmodel\numberedseeds\IMG_588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2" t="33525" r="36036" b="33238"/>
          <a:stretch/>
        </p:blipFill>
        <p:spPr bwMode="auto">
          <a:xfrm>
            <a:off x="762001" y="3857734"/>
            <a:ext cx="1664995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ersonal\adrian\PhDAgroEng\OSU\CornLeafOrientation\seedmodel\numberedseeds\IMG_588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9" t="26905" r="37148" b="32202"/>
          <a:stretch/>
        </p:blipFill>
        <p:spPr bwMode="auto">
          <a:xfrm>
            <a:off x="5984382" y="3857734"/>
            <a:ext cx="186631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C:\Users\Soil Fertility\Desktop\Guilherme\Fotos\Summer 2011\thursday\DSC00062.JPG"/>
          <p:cNvPicPr>
            <a:picLocks noChangeAspect="1" noChangeArrowheads="1"/>
          </p:cNvPicPr>
          <p:nvPr/>
        </p:nvPicPr>
        <p:blipFill>
          <a:blip r:embed="rId2" cstate="print"/>
          <a:srcRect t="735" r="11765"/>
          <a:stretch>
            <a:fillRect/>
          </a:stretch>
        </p:blipFill>
        <p:spPr bwMode="auto">
          <a:xfrm>
            <a:off x="5943600" y="2057400"/>
            <a:ext cx="3048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Soil Fertility\Desktop\Guilherme\Research\VEIACO_NRCS_jmpdrive\2012 pics\IMG_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695712" cy="4928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C:\Users\Soil Fertility\Desktop\IMG_1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24200" y="3581400"/>
            <a:ext cx="2324986" cy="312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:\Users\Soil Fertility\Desktop\IMG_1610.JPG"/>
          <p:cNvPicPr>
            <a:picLocks noChangeAspect="1" noChangeArrowheads="1"/>
          </p:cNvPicPr>
          <p:nvPr/>
        </p:nvPicPr>
        <p:blipFill>
          <a:blip r:embed="rId5" cstate="print"/>
          <a:srcRect l="6081"/>
          <a:stretch>
            <a:fillRect/>
          </a:stretch>
        </p:blipFill>
        <p:spPr bwMode="auto">
          <a:xfrm>
            <a:off x="3327400" y="76200"/>
            <a:ext cx="3530600" cy="2819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4"/>
          <p:cNvSpPr>
            <a:spLocks noGrp="1"/>
          </p:cNvSpPr>
          <p:nvPr>
            <p:ph type="ctrTitle"/>
          </p:nvPr>
        </p:nvSpPr>
        <p:spPr bwMode="auto">
          <a:xfrm>
            <a:off x="457200" y="228600"/>
            <a:ext cx="7315200" cy="1828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defTabSz="4702175"/>
            <a:r>
              <a:rPr lang="en-US" sz="3600" b="1" dirty="0" smtClean="0">
                <a:solidFill>
                  <a:schemeClr val="tx1"/>
                </a:solidFill>
                <a:effectLst/>
              </a:rPr>
              <a:t>Precision Planting of Corn (</a:t>
            </a:r>
            <a:r>
              <a:rPr lang="en-US" sz="3600" b="1" dirty="0" err="1" smtClean="0">
                <a:solidFill>
                  <a:schemeClr val="tx1"/>
                </a:solidFill>
                <a:effectLst/>
              </a:rPr>
              <a:t>Zea</a:t>
            </a:r>
            <a:r>
              <a:rPr lang="en-US" sz="36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/>
              </a:rPr>
              <a:t>mays</a:t>
            </a:r>
            <a:r>
              <a:rPr lang="en-US" sz="3600" b="1" dirty="0" smtClean="0">
                <a:solidFill>
                  <a:schemeClr val="tx1"/>
                </a:solidFill>
                <a:effectLst/>
              </a:rPr>
              <a:t> L.) to Manipulate Leaf Geometry</a:t>
            </a:r>
            <a:endParaRPr lang="en-US" sz="1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3314" name="Subtitle 5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3505200" cy="1752600"/>
          </a:xfrm>
        </p:spPr>
        <p:txBody>
          <a:bodyPr/>
          <a:lstStyle/>
          <a:p>
            <a:pPr marL="26988"/>
            <a:endParaRPr lang="en-US" sz="1600" dirty="0" smtClean="0">
              <a:solidFill>
                <a:schemeClr val="tx1"/>
              </a:solidFill>
            </a:endParaRPr>
          </a:p>
          <a:p>
            <a:pPr marL="26988"/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:\Users\Soil Fertility\Desktop\left_right.jpg"/>
          <p:cNvPicPr>
            <a:picLocks noChangeAspect="1" noChangeArrowheads="1"/>
          </p:cNvPicPr>
          <p:nvPr/>
        </p:nvPicPr>
        <p:blipFill>
          <a:blip r:embed="rId2" cstate="print"/>
          <a:srcRect l="4665" t="1941" r="6695"/>
          <a:stretch>
            <a:fillRect/>
          </a:stretch>
        </p:blipFill>
        <p:spPr bwMode="auto">
          <a:xfrm>
            <a:off x="5181600" y="1892969"/>
            <a:ext cx="3200400" cy="46602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45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1295400" y="-152400"/>
            <a:ext cx="76390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Research Questions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867650" cy="2743200"/>
          </a:xfrm>
        </p:spPr>
        <p:txBody>
          <a:bodyPr/>
          <a:lstStyle/>
          <a:p>
            <a:pPr defTabSz="4702175">
              <a:spcAft>
                <a:spcPts val="600"/>
              </a:spcAft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Can corn leaf orientation be manipulated by controlling seed position at planting?</a:t>
            </a:r>
          </a:p>
          <a:p>
            <a:pPr defTabSz="4702175">
              <a:spcAft>
                <a:spcPts val="600"/>
              </a:spcAft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Which seed position can result in across-row leaf orientation and what is the effect on emergence?</a:t>
            </a:r>
          </a:p>
          <a:p>
            <a:pPr defTabSz="4702175">
              <a:lnSpc>
                <a:spcPct val="150000"/>
              </a:lnSpc>
              <a:spcAft>
                <a:spcPts val="600"/>
              </a:spcAft>
              <a:buClr>
                <a:srgbClr val="0099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What is the effect of leaf orientation on light interception and grain yield 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14700"/>
            <a:ext cx="5981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39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400" dirty="0" smtClean="0"/>
              <a:t>U.S. Maize Production</a:t>
            </a:r>
            <a:endParaRPr lang="en-US" sz="44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629400" y="6248400"/>
          <a:ext cx="2438400" cy="54864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5486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Source: http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://usda.mannlib.cornell.edu</a:t>
                      </a: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/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066800" y="16002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4400" dirty="0" smtClean="0"/>
              <a:t>Capturing Solar Radiation 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76800" y="1447800"/>
            <a:ext cx="40386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Y= Q x I x E x H</a:t>
            </a:r>
          </a:p>
          <a:p>
            <a:pPr lvl="1"/>
            <a:r>
              <a:rPr lang="en-US" dirty="0" smtClean="0"/>
              <a:t>Crop growth is the product of IPAR and RUE</a:t>
            </a:r>
            <a:r>
              <a:rPr lang="en-US" baseline="30000" dirty="0" smtClean="0">
                <a:latin typeface="Times New Roman"/>
                <a:cs typeface="Times New Roman"/>
              </a:rPr>
              <a:t>†</a:t>
            </a:r>
            <a:endParaRPr lang="en-US" baseline="30000" dirty="0" smtClean="0"/>
          </a:p>
          <a:p>
            <a:endParaRPr lang="en-US" sz="2000" dirty="0" smtClean="0"/>
          </a:p>
          <a:p>
            <a:r>
              <a:rPr lang="en-US" sz="2000" dirty="0" smtClean="0"/>
              <a:t>Plant population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Row spacing</a:t>
            </a:r>
          </a:p>
          <a:p>
            <a:endParaRPr lang="en-US" sz="2000" dirty="0" smtClean="0"/>
          </a:p>
          <a:p>
            <a:r>
              <a:rPr lang="en-US" sz="2000" dirty="0" smtClean="0"/>
              <a:t>Hybrid maturity </a:t>
            </a:r>
          </a:p>
          <a:p>
            <a:endParaRPr lang="en-US" sz="2000" dirty="0" smtClean="0"/>
          </a:p>
          <a:p>
            <a:r>
              <a:rPr lang="en-US" sz="2000" dirty="0" smtClean="0"/>
              <a:t>Canopy architecture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2804" b="5981"/>
          <a:stretch>
            <a:fillRect/>
          </a:stretch>
        </p:blipFill>
        <p:spPr bwMode="auto">
          <a:xfrm>
            <a:off x="152400" y="1419085"/>
            <a:ext cx="4648199" cy="50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6396335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†Andrade et al., 1993 and Gifford et al., 1984</a:t>
            </a: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‡Figure from Gardner et al., 1985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5" t="30466" r="40545" b="16026"/>
          <a:stretch/>
        </p:blipFill>
        <p:spPr bwMode="auto">
          <a:xfrm>
            <a:off x="6400800" y="1600200"/>
            <a:ext cx="1828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Maize Seed Orientation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00600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dirty="0" smtClean="0"/>
              <a:t>Systematic leaf arrangement can maximize light interception and increase yield</a:t>
            </a:r>
            <a:r>
              <a:rPr lang="en-US" baseline="30000" dirty="0" smtClean="0">
                <a:latin typeface="Times New Roman"/>
                <a:cs typeface="Times New Roman"/>
              </a:rPr>
              <a:t>†</a:t>
            </a:r>
            <a:endParaRPr lang="en-US" baseline="30000" dirty="0" smtClean="0"/>
          </a:p>
          <a:p>
            <a:endParaRPr lang="en-US" sz="2000" dirty="0" smtClean="0"/>
          </a:p>
          <a:p>
            <a:r>
              <a:rPr lang="en-US" sz="2000" dirty="0" smtClean="0"/>
              <a:t>Earlier and more complete emergence when maize seed was planted with the proximal end down</a:t>
            </a:r>
            <a:r>
              <a:rPr lang="en-US" sz="2000" baseline="30000" dirty="0" smtClean="0">
                <a:cs typeface="Times New Roman"/>
              </a:rPr>
              <a:t>‡</a:t>
            </a:r>
            <a:endParaRPr lang="en-US" sz="2000" baseline="30000" dirty="0" smtClean="0"/>
          </a:p>
          <a:p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0" y="6257836"/>
            <a:ext cx="457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†Peters and Woolley, 1959; Peters ,1961  </a:t>
            </a: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‡Patten and Van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Doren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1970</a:t>
            </a: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Figure: (c) Adrian Koller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43000" y="4343400"/>
            <a:ext cx="2852928" cy="1905000"/>
            <a:chOff x="3395472" y="4114800"/>
            <a:chExt cx="2852928" cy="1905000"/>
          </a:xfrm>
        </p:grpSpPr>
        <p:sp>
          <p:nvSpPr>
            <p:cNvPr id="30" name="TextBox 29"/>
            <p:cNvSpPr txBox="1"/>
            <p:nvPr/>
          </p:nvSpPr>
          <p:spPr>
            <a:xfrm>
              <a:off x="4857750" y="56812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Flat</a:t>
              </a:r>
              <a:endParaRPr lang="en-US" sz="1600" b="1" dirty="0">
                <a:latin typeface="+mj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395472" y="4114800"/>
              <a:ext cx="2852928" cy="1905000"/>
              <a:chOff x="5376672" y="4191000"/>
              <a:chExt cx="2852928" cy="19050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>
                <a:off x="6793992" y="4069080"/>
                <a:ext cx="0" cy="283464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5394960" y="4191000"/>
                <a:ext cx="2834640" cy="714905"/>
                <a:chOff x="5013960" y="1828801"/>
                <a:chExt cx="2834640" cy="714905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6431280" y="792481"/>
                  <a:ext cx="0" cy="283464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reeform 18"/>
                <p:cNvSpPr/>
                <p:nvPr/>
              </p:nvSpPr>
              <p:spPr>
                <a:xfrm rot="152133">
                  <a:off x="5695054" y="2120025"/>
                  <a:ext cx="430602" cy="184669"/>
                </a:xfrm>
                <a:custGeom>
                  <a:avLst/>
                  <a:gdLst>
                    <a:gd name="connsiteX0" fmla="*/ 0 w 371481"/>
                    <a:gd name="connsiteY0" fmla="*/ 48762 h 192345"/>
                    <a:gd name="connsiteX1" fmla="*/ 0 w 371481"/>
                    <a:gd name="connsiteY1" fmla="*/ 48762 h 192345"/>
                    <a:gd name="connsiteX2" fmla="*/ 60456 w 371481"/>
                    <a:gd name="connsiteY2" fmla="*/ 18534 h 192345"/>
                    <a:gd name="connsiteX3" fmla="*/ 355180 w 371481"/>
                    <a:gd name="connsiteY3" fmla="*/ 41205 h 192345"/>
                    <a:gd name="connsiteX4" fmla="*/ 362737 w 371481"/>
                    <a:gd name="connsiteY4" fmla="*/ 131889 h 192345"/>
                    <a:gd name="connsiteX5" fmla="*/ 340066 w 371481"/>
                    <a:gd name="connsiteY5" fmla="*/ 147003 h 192345"/>
                    <a:gd name="connsiteX6" fmla="*/ 272053 w 371481"/>
                    <a:gd name="connsiteY6" fmla="*/ 169674 h 192345"/>
                    <a:gd name="connsiteX7" fmla="*/ 249382 w 371481"/>
                    <a:gd name="connsiteY7" fmla="*/ 177231 h 192345"/>
                    <a:gd name="connsiteX8" fmla="*/ 226711 w 371481"/>
                    <a:gd name="connsiteY8" fmla="*/ 192345 h 192345"/>
                    <a:gd name="connsiteX9" fmla="*/ 113355 w 371481"/>
                    <a:gd name="connsiteY9" fmla="*/ 184788 h 192345"/>
                    <a:gd name="connsiteX10" fmla="*/ 90684 w 371481"/>
                    <a:gd name="connsiteY10" fmla="*/ 177231 h 192345"/>
                    <a:gd name="connsiteX11" fmla="*/ 45342 w 371481"/>
                    <a:gd name="connsiteY11" fmla="*/ 147003 h 192345"/>
                    <a:gd name="connsiteX12" fmla="*/ 37785 w 371481"/>
                    <a:gd name="connsiteY12" fmla="*/ 124332 h 192345"/>
                    <a:gd name="connsiteX13" fmla="*/ 15114 w 371481"/>
                    <a:gd name="connsiteY13" fmla="*/ 116775 h 192345"/>
                    <a:gd name="connsiteX14" fmla="*/ 0 w 371481"/>
                    <a:gd name="connsiteY14" fmla="*/ 48762 h 192345"/>
                    <a:gd name="connsiteX0" fmla="*/ 0 w 362939"/>
                    <a:gd name="connsiteY0" fmla="*/ 67073 h 210656"/>
                    <a:gd name="connsiteX1" fmla="*/ 0 w 362939"/>
                    <a:gd name="connsiteY1" fmla="*/ 67073 h 210656"/>
                    <a:gd name="connsiteX2" fmla="*/ 60456 w 362939"/>
                    <a:gd name="connsiteY2" fmla="*/ 36845 h 210656"/>
                    <a:gd name="connsiteX3" fmla="*/ 347750 w 362939"/>
                    <a:gd name="connsiteY3" fmla="*/ 26970 h 210656"/>
                    <a:gd name="connsiteX4" fmla="*/ 362737 w 362939"/>
                    <a:gd name="connsiteY4" fmla="*/ 150200 h 210656"/>
                    <a:gd name="connsiteX5" fmla="*/ 340066 w 362939"/>
                    <a:gd name="connsiteY5" fmla="*/ 165314 h 210656"/>
                    <a:gd name="connsiteX6" fmla="*/ 272053 w 362939"/>
                    <a:gd name="connsiteY6" fmla="*/ 187985 h 210656"/>
                    <a:gd name="connsiteX7" fmla="*/ 249382 w 362939"/>
                    <a:gd name="connsiteY7" fmla="*/ 195542 h 210656"/>
                    <a:gd name="connsiteX8" fmla="*/ 226711 w 362939"/>
                    <a:gd name="connsiteY8" fmla="*/ 210656 h 210656"/>
                    <a:gd name="connsiteX9" fmla="*/ 113355 w 362939"/>
                    <a:gd name="connsiteY9" fmla="*/ 203099 h 210656"/>
                    <a:gd name="connsiteX10" fmla="*/ 90684 w 362939"/>
                    <a:gd name="connsiteY10" fmla="*/ 195542 h 210656"/>
                    <a:gd name="connsiteX11" fmla="*/ 45342 w 362939"/>
                    <a:gd name="connsiteY11" fmla="*/ 165314 h 210656"/>
                    <a:gd name="connsiteX12" fmla="*/ 37785 w 362939"/>
                    <a:gd name="connsiteY12" fmla="*/ 142643 h 210656"/>
                    <a:gd name="connsiteX13" fmla="*/ 15114 w 362939"/>
                    <a:gd name="connsiteY13" fmla="*/ 135086 h 210656"/>
                    <a:gd name="connsiteX14" fmla="*/ 0 w 362939"/>
                    <a:gd name="connsiteY14" fmla="*/ 67073 h 210656"/>
                    <a:gd name="connsiteX0" fmla="*/ 0 w 362939"/>
                    <a:gd name="connsiteY0" fmla="*/ 51861 h 195444"/>
                    <a:gd name="connsiteX1" fmla="*/ 0 w 362939"/>
                    <a:gd name="connsiteY1" fmla="*/ 51861 h 195444"/>
                    <a:gd name="connsiteX2" fmla="*/ 60456 w 362939"/>
                    <a:gd name="connsiteY2" fmla="*/ 21633 h 195444"/>
                    <a:gd name="connsiteX3" fmla="*/ 347750 w 362939"/>
                    <a:gd name="connsiteY3" fmla="*/ 11758 h 195444"/>
                    <a:gd name="connsiteX4" fmla="*/ 362737 w 362939"/>
                    <a:gd name="connsiteY4" fmla="*/ 134988 h 195444"/>
                    <a:gd name="connsiteX5" fmla="*/ 340066 w 362939"/>
                    <a:gd name="connsiteY5" fmla="*/ 150102 h 195444"/>
                    <a:gd name="connsiteX6" fmla="*/ 272053 w 362939"/>
                    <a:gd name="connsiteY6" fmla="*/ 172773 h 195444"/>
                    <a:gd name="connsiteX7" fmla="*/ 249382 w 362939"/>
                    <a:gd name="connsiteY7" fmla="*/ 180330 h 195444"/>
                    <a:gd name="connsiteX8" fmla="*/ 226711 w 362939"/>
                    <a:gd name="connsiteY8" fmla="*/ 195444 h 195444"/>
                    <a:gd name="connsiteX9" fmla="*/ 113355 w 362939"/>
                    <a:gd name="connsiteY9" fmla="*/ 187887 h 195444"/>
                    <a:gd name="connsiteX10" fmla="*/ 90684 w 362939"/>
                    <a:gd name="connsiteY10" fmla="*/ 180330 h 195444"/>
                    <a:gd name="connsiteX11" fmla="*/ 45342 w 362939"/>
                    <a:gd name="connsiteY11" fmla="*/ 150102 h 195444"/>
                    <a:gd name="connsiteX12" fmla="*/ 37785 w 362939"/>
                    <a:gd name="connsiteY12" fmla="*/ 127431 h 195444"/>
                    <a:gd name="connsiteX13" fmla="*/ 15114 w 362939"/>
                    <a:gd name="connsiteY13" fmla="*/ 119874 h 195444"/>
                    <a:gd name="connsiteX14" fmla="*/ 0 w 362939"/>
                    <a:gd name="connsiteY14" fmla="*/ 51861 h 195444"/>
                    <a:gd name="connsiteX0" fmla="*/ 0 w 362842"/>
                    <a:gd name="connsiteY0" fmla="*/ 51861 h 195444"/>
                    <a:gd name="connsiteX1" fmla="*/ 0 w 362842"/>
                    <a:gd name="connsiteY1" fmla="*/ 51861 h 195444"/>
                    <a:gd name="connsiteX2" fmla="*/ 60456 w 362842"/>
                    <a:gd name="connsiteY2" fmla="*/ 21633 h 195444"/>
                    <a:gd name="connsiteX3" fmla="*/ 347750 w 362842"/>
                    <a:gd name="connsiteY3" fmla="*/ 11758 h 195444"/>
                    <a:gd name="connsiteX4" fmla="*/ 362737 w 362842"/>
                    <a:gd name="connsiteY4" fmla="*/ 134988 h 195444"/>
                    <a:gd name="connsiteX5" fmla="*/ 352139 w 362842"/>
                    <a:gd name="connsiteY5" fmla="*/ 173607 h 195444"/>
                    <a:gd name="connsiteX6" fmla="*/ 272053 w 362842"/>
                    <a:gd name="connsiteY6" fmla="*/ 172773 h 195444"/>
                    <a:gd name="connsiteX7" fmla="*/ 249382 w 362842"/>
                    <a:gd name="connsiteY7" fmla="*/ 180330 h 195444"/>
                    <a:gd name="connsiteX8" fmla="*/ 226711 w 362842"/>
                    <a:gd name="connsiteY8" fmla="*/ 195444 h 195444"/>
                    <a:gd name="connsiteX9" fmla="*/ 113355 w 362842"/>
                    <a:gd name="connsiteY9" fmla="*/ 187887 h 195444"/>
                    <a:gd name="connsiteX10" fmla="*/ 90684 w 362842"/>
                    <a:gd name="connsiteY10" fmla="*/ 180330 h 195444"/>
                    <a:gd name="connsiteX11" fmla="*/ 45342 w 362842"/>
                    <a:gd name="connsiteY11" fmla="*/ 150102 h 195444"/>
                    <a:gd name="connsiteX12" fmla="*/ 37785 w 362842"/>
                    <a:gd name="connsiteY12" fmla="*/ 127431 h 195444"/>
                    <a:gd name="connsiteX13" fmla="*/ 15114 w 362842"/>
                    <a:gd name="connsiteY13" fmla="*/ 119874 h 195444"/>
                    <a:gd name="connsiteX14" fmla="*/ 0 w 362842"/>
                    <a:gd name="connsiteY14" fmla="*/ 51861 h 195444"/>
                    <a:gd name="connsiteX0" fmla="*/ 0 w 362842"/>
                    <a:gd name="connsiteY0" fmla="*/ 51861 h 195444"/>
                    <a:gd name="connsiteX1" fmla="*/ 0 w 362842"/>
                    <a:gd name="connsiteY1" fmla="*/ 51861 h 195444"/>
                    <a:gd name="connsiteX2" fmla="*/ 60456 w 362842"/>
                    <a:gd name="connsiteY2" fmla="*/ 21633 h 195444"/>
                    <a:gd name="connsiteX3" fmla="*/ 347750 w 362842"/>
                    <a:gd name="connsiteY3" fmla="*/ 11758 h 195444"/>
                    <a:gd name="connsiteX4" fmla="*/ 362737 w 362842"/>
                    <a:gd name="connsiteY4" fmla="*/ 134988 h 195444"/>
                    <a:gd name="connsiteX5" fmla="*/ 352139 w 362842"/>
                    <a:gd name="connsiteY5" fmla="*/ 173607 h 195444"/>
                    <a:gd name="connsiteX6" fmla="*/ 272053 w 362842"/>
                    <a:gd name="connsiteY6" fmla="*/ 172773 h 195444"/>
                    <a:gd name="connsiteX7" fmla="*/ 226711 w 362842"/>
                    <a:gd name="connsiteY7" fmla="*/ 195444 h 195444"/>
                    <a:gd name="connsiteX8" fmla="*/ 113355 w 362842"/>
                    <a:gd name="connsiteY8" fmla="*/ 187887 h 195444"/>
                    <a:gd name="connsiteX9" fmla="*/ 90684 w 362842"/>
                    <a:gd name="connsiteY9" fmla="*/ 180330 h 195444"/>
                    <a:gd name="connsiteX10" fmla="*/ 45342 w 362842"/>
                    <a:gd name="connsiteY10" fmla="*/ 150102 h 195444"/>
                    <a:gd name="connsiteX11" fmla="*/ 37785 w 362842"/>
                    <a:gd name="connsiteY11" fmla="*/ 127431 h 195444"/>
                    <a:gd name="connsiteX12" fmla="*/ 15114 w 362842"/>
                    <a:gd name="connsiteY12" fmla="*/ 119874 h 195444"/>
                    <a:gd name="connsiteX13" fmla="*/ 0 w 362842"/>
                    <a:gd name="connsiteY13" fmla="*/ 51861 h 195444"/>
                    <a:gd name="connsiteX0" fmla="*/ 0 w 366215"/>
                    <a:gd name="connsiteY0" fmla="*/ 51861 h 195444"/>
                    <a:gd name="connsiteX1" fmla="*/ 0 w 366215"/>
                    <a:gd name="connsiteY1" fmla="*/ 51861 h 195444"/>
                    <a:gd name="connsiteX2" fmla="*/ 60456 w 366215"/>
                    <a:gd name="connsiteY2" fmla="*/ 21633 h 195444"/>
                    <a:gd name="connsiteX3" fmla="*/ 347750 w 366215"/>
                    <a:gd name="connsiteY3" fmla="*/ 11758 h 195444"/>
                    <a:gd name="connsiteX4" fmla="*/ 362737 w 366215"/>
                    <a:gd name="connsiteY4" fmla="*/ 134988 h 195444"/>
                    <a:gd name="connsiteX5" fmla="*/ 352139 w 366215"/>
                    <a:gd name="connsiteY5" fmla="*/ 173607 h 195444"/>
                    <a:gd name="connsiteX6" fmla="*/ 226711 w 366215"/>
                    <a:gd name="connsiteY6" fmla="*/ 195444 h 195444"/>
                    <a:gd name="connsiteX7" fmla="*/ 113355 w 366215"/>
                    <a:gd name="connsiteY7" fmla="*/ 187887 h 195444"/>
                    <a:gd name="connsiteX8" fmla="*/ 90684 w 366215"/>
                    <a:gd name="connsiteY8" fmla="*/ 180330 h 195444"/>
                    <a:gd name="connsiteX9" fmla="*/ 45342 w 366215"/>
                    <a:gd name="connsiteY9" fmla="*/ 150102 h 195444"/>
                    <a:gd name="connsiteX10" fmla="*/ 37785 w 366215"/>
                    <a:gd name="connsiteY10" fmla="*/ 127431 h 195444"/>
                    <a:gd name="connsiteX11" fmla="*/ 15114 w 366215"/>
                    <a:gd name="connsiteY11" fmla="*/ 119874 h 195444"/>
                    <a:gd name="connsiteX12" fmla="*/ 0 w 366215"/>
                    <a:gd name="connsiteY12" fmla="*/ 51861 h 195444"/>
                    <a:gd name="connsiteX0" fmla="*/ 0 w 370161"/>
                    <a:gd name="connsiteY0" fmla="*/ 47189 h 190772"/>
                    <a:gd name="connsiteX1" fmla="*/ 0 w 370161"/>
                    <a:gd name="connsiteY1" fmla="*/ 47189 h 190772"/>
                    <a:gd name="connsiteX2" fmla="*/ 60456 w 370161"/>
                    <a:gd name="connsiteY2" fmla="*/ 16961 h 190772"/>
                    <a:gd name="connsiteX3" fmla="*/ 347750 w 370161"/>
                    <a:gd name="connsiteY3" fmla="*/ 7086 h 190772"/>
                    <a:gd name="connsiteX4" fmla="*/ 350121 w 370161"/>
                    <a:gd name="connsiteY4" fmla="*/ 69846 h 190772"/>
                    <a:gd name="connsiteX5" fmla="*/ 362737 w 370161"/>
                    <a:gd name="connsiteY5" fmla="*/ 130316 h 190772"/>
                    <a:gd name="connsiteX6" fmla="*/ 352139 w 370161"/>
                    <a:gd name="connsiteY6" fmla="*/ 168935 h 190772"/>
                    <a:gd name="connsiteX7" fmla="*/ 226711 w 370161"/>
                    <a:gd name="connsiteY7" fmla="*/ 190772 h 190772"/>
                    <a:gd name="connsiteX8" fmla="*/ 113355 w 370161"/>
                    <a:gd name="connsiteY8" fmla="*/ 183215 h 190772"/>
                    <a:gd name="connsiteX9" fmla="*/ 90684 w 370161"/>
                    <a:gd name="connsiteY9" fmla="*/ 175658 h 190772"/>
                    <a:gd name="connsiteX10" fmla="*/ 45342 w 370161"/>
                    <a:gd name="connsiteY10" fmla="*/ 145430 h 190772"/>
                    <a:gd name="connsiteX11" fmla="*/ 37785 w 370161"/>
                    <a:gd name="connsiteY11" fmla="*/ 122759 h 190772"/>
                    <a:gd name="connsiteX12" fmla="*/ 15114 w 370161"/>
                    <a:gd name="connsiteY12" fmla="*/ 115202 h 190772"/>
                    <a:gd name="connsiteX13" fmla="*/ 0 w 370161"/>
                    <a:gd name="connsiteY13" fmla="*/ 47189 h 190772"/>
                    <a:gd name="connsiteX0" fmla="*/ 0 w 366070"/>
                    <a:gd name="connsiteY0" fmla="*/ 48602 h 192185"/>
                    <a:gd name="connsiteX1" fmla="*/ 0 w 366070"/>
                    <a:gd name="connsiteY1" fmla="*/ 48602 h 192185"/>
                    <a:gd name="connsiteX2" fmla="*/ 60456 w 366070"/>
                    <a:gd name="connsiteY2" fmla="*/ 18374 h 192185"/>
                    <a:gd name="connsiteX3" fmla="*/ 291612 w 366070"/>
                    <a:gd name="connsiteY3" fmla="*/ 1648 h 192185"/>
                    <a:gd name="connsiteX4" fmla="*/ 347750 w 366070"/>
                    <a:gd name="connsiteY4" fmla="*/ 8499 h 192185"/>
                    <a:gd name="connsiteX5" fmla="*/ 350121 w 366070"/>
                    <a:gd name="connsiteY5" fmla="*/ 71259 h 192185"/>
                    <a:gd name="connsiteX6" fmla="*/ 362737 w 366070"/>
                    <a:gd name="connsiteY6" fmla="*/ 131729 h 192185"/>
                    <a:gd name="connsiteX7" fmla="*/ 352139 w 366070"/>
                    <a:gd name="connsiteY7" fmla="*/ 170348 h 192185"/>
                    <a:gd name="connsiteX8" fmla="*/ 226711 w 366070"/>
                    <a:gd name="connsiteY8" fmla="*/ 192185 h 192185"/>
                    <a:gd name="connsiteX9" fmla="*/ 113355 w 366070"/>
                    <a:gd name="connsiteY9" fmla="*/ 184628 h 192185"/>
                    <a:gd name="connsiteX10" fmla="*/ 90684 w 366070"/>
                    <a:gd name="connsiteY10" fmla="*/ 177071 h 192185"/>
                    <a:gd name="connsiteX11" fmla="*/ 45342 w 366070"/>
                    <a:gd name="connsiteY11" fmla="*/ 146843 h 192185"/>
                    <a:gd name="connsiteX12" fmla="*/ 37785 w 366070"/>
                    <a:gd name="connsiteY12" fmla="*/ 124172 h 192185"/>
                    <a:gd name="connsiteX13" fmla="*/ 15114 w 366070"/>
                    <a:gd name="connsiteY13" fmla="*/ 116615 h 192185"/>
                    <a:gd name="connsiteX14" fmla="*/ 0 w 366070"/>
                    <a:gd name="connsiteY14" fmla="*/ 48602 h 192185"/>
                    <a:gd name="connsiteX0" fmla="*/ 0 w 366070"/>
                    <a:gd name="connsiteY0" fmla="*/ 48019 h 191602"/>
                    <a:gd name="connsiteX1" fmla="*/ 0 w 366070"/>
                    <a:gd name="connsiteY1" fmla="*/ 48019 h 191602"/>
                    <a:gd name="connsiteX2" fmla="*/ 60456 w 366070"/>
                    <a:gd name="connsiteY2" fmla="*/ 17791 h 191602"/>
                    <a:gd name="connsiteX3" fmla="*/ 291612 w 366070"/>
                    <a:gd name="connsiteY3" fmla="*/ 1065 h 191602"/>
                    <a:gd name="connsiteX4" fmla="*/ 342178 w 366070"/>
                    <a:gd name="connsiteY4" fmla="*/ 9724 h 191602"/>
                    <a:gd name="connsiteX5" fmla="*/ 350121 w 366070"/>
                    <a:gd name="connsiteY5" fmla="*/ 70676 h 191602"/>
                    <a:gd name="connsiteX6" fmla="*/ 362737 w 366070"/>
                    <a:gd name="connsiteY6" fmla="*/ 131146 h 191602"/>
                    <a:gd name="connsiteX7" fmla="*/ 352139 w 366070"/>
                    <a:gd name="connsiteY7" fmla="*/ 169765 h 191602"/>
                    <a:gd name="connsiteX8" fmla="*/ 226711 w 366070"/>
                    <a:gd name="connsiteY8" fmla="*/ 191602 h 191602"/>
                    <a:gd name="connsiteX9" fmla="*/ 113355 w 366070"/>
                    <a:gd name="connsiteY9" fmla="*/ 184045 h 191602"/>
                    <a:gd name="connsiteX10" fmla="*/ 90684 w 366070"/>
                    <a:gd name="connsiteY10" fmla="*/ 176488 h 191602"/>
                    <a:gd name="connsiteX11" fmla="*/ 45342 w 366070"/>
                    <a:gd name="connsiteY11" fmla="*/ 146260 h 191602"/>
                    <a:gd name="connsiteX12" fmla="*/ 37785 w 366070"/>
                    <a:gd name="connsiteY12" fmla="*/ 123589 h 191602"/>
                    <a:gd name="connsiteX13" fmla="*/ 15114 w 366070"/>
                    <a:gd name="connsiteY13" fmla="*/ 116032 h 191602"/>
                    <a:gd name="connsiteX14" fmla="*/ 0 w 366070"/>
                    <a:gd name="connsiteY14" fmla="*/ 48019 h 191602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60456 w 366070"/>
                    <a:gd name="connsiteY2" fmla="*/ 18008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37785 w 366070"/>
                    <a:gd name="connsiteY12" fmla="*/ 123806 h 191819"/>
                    <a:gd name="connsiteX13" fmla="*/ 15114 w 366070"/>
                    <a:gd name="connsiteY13" fmla="*/ 116249 h 191819"/>
                    <a:gd name="connsiteX14" fmla="*/ 0 w 366070"/>
                    <a:gd name="connsiteY14" fmla="*/ 48236 h 191819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60456 w 366070"/>
                    <a:gd name="connsiteY2" fmla="*/ 18008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15114 w 366070"/>
                    <a:gd name="connsiteY12" fmla="*/ 116249 h 191819"/>
                    <a:gd name="connsiteX13" fmla="*/ 0 w 366070"/>
                    <a:gd name="connsiteY13" fmla="*/ 48236 h 191819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92961 w 366070"/>
                    <a:gd name="connsiteY2" fmla="*/ 30665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15114 w 366070"/>
                    <a:gd name="connsiteY12" fmla="*/ 116249 h 191819"/>
                    <a:gd name="connsiteX13" fmla="*/ 0 w 366070"/>
                    <a:gd name="connsiteY13" fmla="*/ 48236 h 191819"/>
                    <a:gd name="connsiteX0" fmla="*/ 0 w 366070"/>
                    <a:gd name="connsiteY0" fmla="*/ 49001 h 192584"/>
                    <a:gd name="connsiteX1" fmla="*/ 0 w 366070"/>
                    <a:gd name="connsiteY1" fmla="*/ 49001 h 192584"/>
                    <a:gd name="connsiteX2" fmla="*/ 92961 w 366070"/>
                    <a:gd name="connsiteY2" fmla="*/ 31430 h 192584"/>
                    <a:gd name="connsiteX3" fmla="*/ 95657 w 366070"/>
                    <a:gd name="connsiteY3" fmla="*/ 12895 h 192584"/>
                    <a:gd name="connsiteX4" fmla="*/ 291612 w 366070"/>
                    <a:gd name="connsiteY4" fmla="*/ 2047 h 192584"/>
                    <a:gd name="connsiteX5" fmla="*/ 342178 w 366070"/>
                    <a:gd name="connsiteY5" fmla="*/ 10706 h 192584"/>
                    <a:gd name="connsiteX6" fmla="*/ 350121 w 366070"/>
                    <a:gd name="connsiteY6" fmla="*/ 71658 h 192584"/>
                    <a:gd name="connsiteX7" fmla="*/ 362737 w 366070"/>
                    <a:gd name="connsiteY7" fmla="*/ 132128 h 192584"/>
                    <a:gd name="connsiteX8" fmla="*/ 352139 w 366070"/>
                    <a:gd name="connsiteY8" fmla="*/ 170747 h 192584"/>
                    <a:gd name="connsiteX9" fmla="*/ 226711 w 366070"/>
                    <a:gd name="connsiteY9" fmla="*/ 192584 h 192584"/>
                    <a:gd name="connsiteX10" fmla="*/ 113355 w 366070"/>
                    <a:gd name="connsiteY10" fmla="*/ 185027 h 192584"/>
                    <a:gd name="connsiteX11" fmla="*/ 90684 w 366070"/>
                    <a:gd name="connsiteY11" fmla="*/ 177470 h 192584"/>
                    <a:gd name="connsiteX12" fmla="*/ 45342 w 366070"/>
                    <a:gd name="connsiteY12" fmla="*/ 147242 h 192584"/>
                    <a:gd name="connsiteX13" fmla="*/ 15114 w 366070"/>
                    <a:gd name="connsiteY13" fmla="*/ 117014 h 192584"/>
                    <a:gd name="connsiteX14" fmla="*/ 0 w 366070"/>
                    <a:gd name="connsiteY14" fmla="*/ 49001 h 192584"/>
                    <a:gd name="connsiteX0" fmla="*/ 0 w 366070"/>
                    <a:gd name="connsiteY0" fmla="*/ 49001 h 192584"/>
                    <a:gd name="connsiteX1" fmla="*/ 0 w 366070"/>
                    <a:gd name="connsiteY1" fmla="*/ 49001 h 192584"/>
                    <a:gd name="connsiteX2" fmla="*/ 95657 w 366070"/>
                    <a:gd name="connsiteY2" fmla="*/ 12895 h 192584"/>
                    <a:gd name="connsiteX3" fmla="*/ 291612 w 366070"/>
                    <a:gd name="connsiteY3" fmla="*/ 2047 h 192584"/>
                    <a:gd name="connsiteX4" fmla="*/ 342178 w 366070"/>
                    <a:gd name="connsiteY4" fmla="*/ 10706 h 192584"/>
                    <a:gd name="connsiteX5" fmla="*/ 350121 w 366070"/>
                    <a:gd name="connsiteY5" fmla="*/ 71658 h 192584"/>
                    <a:gd name="connsiteX6" fmla="*/ 362737 w 366070"/>
                    <a:gd name="connsiteY6" fmla="*/ 132128 h 192584"/>
                    <a:gd name="connsiteX7" fmla="*/ 352139 w 366070"/>
                    <a:gd name="connsiteY7" fmla="*/ 170747 h 192584"/>
                    <a:gd name="connsiteX8" fmla="*/ 226711 w 366070"/>
                    <a:gd name="connsiteY8" fmla="*/ 192584 h 192584"/>
                    <a:gd name="connsiteX9" fmla="*/ 113355 w 366070"/>
                    <a:gd name="connsiteY9" fmla="*/ 185027 h 192584"/>
                    <a:gd name="connsiteX10" fmla="*/ 90684 w 366070"/>
                    <a:gd name="connsiteY10" fmla="*/ 177470 h 192584"/>
                    <a:gd name="connsiteX11" fmla="*/ 45342 w 366070"/>
                    <a:gd name="connsiteY11" fmla="*/ 147242 h 192584"/>
                    <a:gd name="connsiteX12" fmla="*/ 15114 w 366070"/>
                    <a:gd name="connsiteY12" fmla="*/ 117014 h 192584"/>
                    <a:gd name="connsiteX13" fmla="*/ 0 w 366070"/>
                    <a:gd name="connsiteY13" fmla="*/ 49001 h 192584"/>
                    <a:gd name="connsiteX0" fmla="*/ 0 w 381858"/>
                    <a:gd name="connsiteY0" fmla="*/ 74314 h 192584"/>
                    <a:gd name="connsiteX1" fmla="*/ 15788 w 381858"/>
                    <a:gd name="connsiteY1" fmla="*/ 49001 h 192584"/>
                    <a:gd name="connsiteX2" fmla="*/ 111445 w 381858"/>
                    <a:gd name="connsiteY2" fmla="*/ 12895 h 192584"/>
                    <a:gd name="connsiteX3" fmla="*/ 307400 w 381858"/>
                    <a:gd name="connsiteY3" fmla="*/ 2047 h 192584"/>
                    <a:gd name="connsiteX4" fmla="*/ 357966 w 381858"/>
                    <a:gd name="connsiteY4" fmla="*/ 10706 h 192584"/>
                    <a:gd name="connsiteX5" fmla="*/ 365909 w 381858"/>
                    <a:gd name="connsiteY5" fmla="*/ 71658 h 192584"/>
                    <a:gd name="connsiteX6" fmla="*/ 378525 w 381858"/>
                    <a:gd name="connsiteY6" fmla="*/ 132128 h 192584"/>
                    <a:gd name="connsiteX7" fmla="*/ 367927 w 381858"/>
                    <a:gd name="connsiteY7" fmla="*/ 170747 h 192584"/>
                    <a:gd name="connsiteX8" fmla="*/ 242499 w 381858"/>
                    <a:gd name="connsiteY8" fmla="*/ 192584 h 192584"/>
                    <a:gd name="connsiteX9" fmla="*/ 129143 w 381858"/>
                    <a:gd name="connsiteY9" fmla="*/ 185027 h 192584"/>
                    <a:gd name="connsiteX10" fmla="*/ 106472 w 381858"/>
                    <a:gd name="connsiteY10" fmla="*/ 177470 h 192584"/>
                    <a:gd name="connsiteX11" fmla="*/ 61130 w 381858"/>
                    <a:gd name="connsiteY11" fmla="*/ 147242 h 192584"/>
                    <a:gd name="connsiteX12" fmla="*/ 30902 w 381858"/>
                    <a:gd name="connsiteY12" fmla="*/ 117014 h 192584"/>
                    <a:gd name="connsiteX13" fmla="*/ 0 w 381858"/>
                    <a:gd name="connsiteY13" fmla="*/ 74314 h 192584"/>
                    <a:gd name="connsiteX0" fmla="*/ 3432 w 385290"/>
                    <a:gd name="connsiteY0" fmla="*/ 74314 h 192584"/>
                    <a:gd name="connsiteX1" fmla="*/ 19220 w 385290"/>
                    <a:gd name="connsiteY1" fmla="*/ 49001 h 192584"/>
                    <a:gd name="connsiteX2" fmla="*/ 114877 w 385290"/>
                    <a:gd name="connsiteY2" fmla="*/ 12895 h 192584"/>
                    <a:gd name="connsiteX3" fmla="*/ 310832 w 385290"/>
                    <a:gd name="connsiteY3" fmla="*/ 2047 h 192584"/>
                    <a:gd name="connsiteX4" fmla="*/ 361398 w 385290"/>
                    <a:gd name="connsiteY4" fmla="*/ 10706 h 192584"/>
                    <a:gd name="connsiteX5" fmla="*/ 369341 w 385290"/>
                    <a:gd name="connsiteY5" fmla="*/ 71658 h 192584"/>
                    <a:gd name="connsiteX6" fmla="*/ 381957 w 385290"/>
                    <a:gd name="connsiteY6" fmla="*/ 132128 h 192584"/>
                    <a:gd name="connsiteX7" fmla="*/ 371359 w 385290"/>
                    <a:gd name="connsiteY7" fmla="*/ 170747 h 192584"/>
                    <a:gd name="connsiteX8" fmla="*/ 245931 w 385290"/>
                    <a:gd name="connsiteY8" fmla="*/ 192584 h 192584"/>
                    <a:gd name="connsiteX9" fmla="*/ 132575 w 385290"/>
                    <a:gd name="connsiteY9" fmla="*/ 185027 h 192584"/>
                    <a:gd name="connsiteX10" fmla="*/ 109904 w 385290"/>
                    <a:gd name="connsiteY10" fmla="*/ 177470 h 192584"/>
                    <a:gd name="connsiteX11" fmla="*/ 64562 w 385290"/>
                    <a:gd name="connsiteY11" fmla="*/ 147242 h 192584"/>
                    <a:gd name="connsiteX12" fmla="*/ 3432 w 385290"/>
                    <a:gd name="connsiteY12" fmla="*/ 74314 h 192584"/>
                    <a:gd name="connsiteX0" fmla="*/ 1613 w 402045"/>
                    <a:gd name="connsiteY0" fmla="*/ 98723 h 192584"/>
                    <a:gd name="connsiteX1" fmla="*/ 35975 w 402045"/>
                    <a:gd name="connsiteY1" fmla="*/ 49001 h 192584"/>
                    <a:gd name="connsiteX2" fmla="*/ 131632 w 402045"/>
                    <a:gd name="connsiteY2" fmla="*/ 12895 h 192584"/>
                    <a:gd name="connsiteX3" fmla="*/ 327587 w 402045"/>
                    <a:gd name="connsiteY3" fmla="*/ 2047 h 192584"/>
                    <a:gd name="connsiteX4" fmla="*/ 378153 w 402045"/>
                    <a:gd name="connsiteY4" fmla="*/ 10706 h 192584"/>
                    <a:gd name="connsiteX5" fmla="*/ 386096 w 402045"/>
                    <a:gd name="connsiteY5" fmla="*/ 71658 h 192584"/>
                    <a:gd name="connsiteX6" fmla="*/ 398712 w 402045"/>
                    <a:gd name="connsiteY6" fmla="*/ 132128 h 192584"/>
                    <a:gd name="connsiteX7" fmla="*/ 388114 w 402045"/>
                    <a:gd name="connsiteY7" fmla="*/ 170747 h 192584"/>
                    <a:gd name="connsiteX8" fmla="*/ 262686 w 402045"/>
                    <a:gd name="connsiteY8" fmla="*/ 192584 h 192584"/>
                    <a:gd name="connsiteX9" fmla="*/ 149330 w 402045"/>
                    <a:gd name="connsiteY9" fmla="*/ 185027 h 192584"/>
                    <a:gd name="connsiteX10" fmla="*/ 126659 w 402045"/>
                    <a:gd name="connsiteY10" fmla="*/ 177470 h 192584"/>
                    <a:gd name="connsiteX11" fmla="*/ 81317 w 402045"/>
                    <a:gd name="connsiteY11" fmla="*/ 147242 h 192584"/>
                    <a:gd name="connsiteX12" fmla="*/ 1613 w 402045"/>
                    <a:gd name="connsiteY12" fmla="*/ 98723 h 192584"/>
                    <a:gd name="connsiteX0" fmla="*/ 485 w 400917"/>
                    <a:gd name="connsiteY0" fmla="*/ 98723 h 192584"/>
                    <a:gd name="connsiteX1" fmla="*/ 34847 w 400917"/>
                    <a:gd name="connsiteY1" fmla="*/ 49001 h 192584"/>
                    <a:gd name="connsiteX2" fmla="*/ 130504 w 400917"/>
                    <a:gd name="connsiteY2" fmla="*/ 12895 h 192584"/>
                    <a:gd name="connsiteX3" fmla="*/ 326459 w 400917"/>
                    <a:gd name="connsiteY3" fmla="*/ 2047 h 192584"/>
                    <a:gd name="connsiteX4" fmla="*/ 377025 w 400917"/>
                    <a:gd name="connsiteY4" fmla="*/ 10706 h 192584"/>
                    <a:gd name="connsiteX5" fmla="*/ 384968 w 400917"/>
                    <a:gd name="connsiteY5" fmla="*/ 71658 h 192584"/>
                    <a:gd name="connsiteX6" fmla="*/ 397584 w 400917"/>
                    <a:gd name="connsiteY6" fmla="*/ 132128 h 192584"/>
                    <a:gd name="connsiteX7" fmla="*/ 386986 w 400917"/>
                    <a:gd name="connsiteY7" fmla="*/ 170747 h 192584"/>
                    <a:gd name="connsiteX8" fmla="*/ 261558 w 400917"/>
                    <a:gd name="connsiteY8" fmla="*/ 192584 h 192584"/>
                    <a:gd name="connsiteX9" fmla="*/ 148202 w 400917"/>
                    <a:gd name="connsiteY9" fmla="*/ 185027 h 192584"/>
                    <a:gd name="connsiteX10" fmla="*/ 125531 w 400917"/>
                    <a:gd name="connsiteY10" fmla="*/ 177470 h 192584"/>
                    <a:gd name="connsiteX11" fmla="*/ 56043 w 400917"/>
                    <a:gd name="connsiteY11" fmla="*/ 152666 h 192584"/>
                    <a:gd name="connsiteX12" fmla="*/ 485 w 400917"/>
                    <a:gd name="connsiteY12" fmla="*/ 98723 h 192584"/>
                    <a:gd name="connsiteX0" fmla="*/ 485 w 400917"/>
                    <a:gd name="connsiteY0" fmla="*/ 98723 h 192584"/>
                    <a:gd name="connsiteX1" fmla="*/ 34847 w 400917"/>
                    <a:gd name="connsiteY1" fmla="*/ 49001 h 192584"/>
                    <a:gd name="connsiteX2" fmla="*/ 130504 w 400917"/>
                    <a:gd name="connsiteY2" fmla="*/ 12895 h 192584"/>
                    <a:gd name="connsiteX3" fmla="*/ 326459 w 400917"/>
                    <a:gd name="connsiteY3" fmla="*/ 2047 h 192584"/>
                    <a:gd name="connsiteX4" fmla="*/ 377025 w 400917"/>
                    <a:gd name="connsiteY4" fmla="*/ 10706 h 192584"/>
                    <a:gd name="connsiteX5" fmla="*/ 384968 w 400917"/>
                    <a:gd name="connsiteY5" fmla="*/ 71658 h 192584"/>
                    <a:gd name="connsiteX6" fmla="*/ 397584 w 400917"/>
                    <a:gd name="connsiteY6" fmla="*/ 132128 h 192584"/>
                    <a:gd name="connsiteX7" fmla="*/ 386986 w 400917"/>
                    <a:gd name="connsiteY7" fmla="*/ 170747 h 192584"/>
                    <a:gd name="connsiteX8" fmla="*/ 261558 w 400917"/>
                    <a:gd name="connsiteY8" fmla="*/ 192584 h 192584"/>
                    <a:gd name="connsiteX9" fmla="*/ 148202 w 400917"/>
                    <a:gd name="connsiteY9" fmla="*/ 185027 h 192584"/>
                    <a:gd name="connsiteX10" fmla="*/ 104171 w 400917"/>
                    <a:gd name="connsiteY10" fmla="*/ 173854 h 192584"/>
                    <a:gd name="connsiteX11" fmla="*/ 56043 w 400917"/>
                    <a:gd name="connsiteY11" fmla="*/ 152666 h 192584"/>
                    <a:gd name="connsiteX12" fmla="*/ 485 w 400917"/>
                    <a:gd name="connsiteY12" fmla="*/ 98723 h 192584"/>
                    <a:gd name="connsiteX0" fmla="*/ 485 w 398973"/>
                    <a:gd name="connsiteY0" fmla="*/ 98723 h 192584"/>
                    <a:gd name="connsiteX1" fmla="*/ 34847 w 398973"/>
                    <a:gd name="connsiteY1" fmla="*/ 49001 h 192584"/>
                    <a:gd name="connsiteX2" fmla="*/ 130504 w 398973"/>
                    <a:gd name="connsiteY2" fmla="*/ 12895 h 192584"/>
                    <a:gd name="connsiteX3" fmla="*/ 326459 w 398973"/>
                    <a:gd name="connsiteY3" fmla="*/ 2047 h 192584"/>
                    <a:gd name="connsiteX4" fmla="*/ 377025 w 398973"/>
                    <a:gd name="connsiteY4" fmla="*/ 10706 h 192584"/>
                    <a:gd name="connsiteX5" fmla="*/ 384968 w 398973"/>
                    <a:gd name="connsiteY5" fmla="*/ 71658 h 192584"/>
                    <a:gd name="connsiteX6" fmla="*/ 397584 w 398973"/>
                    <a:gd name="connsiteY6" fmla="*/ 132128 h 192584"/>
                    <a:gd name="connsiteX7" fmla="*/ 347885 w 398973"/>
                    <a:gd name="connsiteY7" fmla="*/ 137204 h 192584"/>
                    <a:gd name="connsiteX8" fmla="*/ 261558 w 398973"/>
                    <a:gd name="connsiteY8" fmla="*/ 192584 h 192584"/>
                    <a:gd name="connsiteX9" fmla="*/ 148202 w 398973"/>
                    <a:gd name="connsiteY9" fmla="*/ 185027 h 192584"/>
                    <a:gd name="connsiteX10" fmla="*/ 104171 w 398973"/>
                    <a:gd name="connsiteY10" fmla="*/ 173854 h 192584"/>
                    <a:gd name="connsiteX11" fmla="*/ 56043 w 398973"/>
                    <a:gd name="connsiteY11" fmla="*/ 152666 h 192584"/>
                    <a:gd name="connsiteX12" fmla="*/ 485 w 398973"/>
                    <a:gd name="connsiteY12" fmla="*/ 98723 h 192584"/>
                    <a:gd name="connsiteX0" fmla="*/ 485 w 386165"/>
                    <a:gd name="connsiteY0" fmla="*/ 98723 h 192584"/>
                    <a:gd name="connsiteX1" fmla="*/ 34847 w 386165"/>
                    <a:gd name="connsiteY1" fmla="*/ 49001 h 192584"/>
                    <a:gd name="connsiteX2" fmla="*/ 130504 w 386165"/>
                    <a:gd name="connsiteY2" fmla="*/ 12895 h 192584"/>
                    <a:gd name="connsiteX3" fmla="*/ 326459 w 386165"/>
                    <a:gd name="connsiteY3" fmla="*/ 2047 h 192584"/>
                    <a:gd name="connsiteX4" fmla="*/ 377025 w 386165"/>
                    <a:gd name="connsiteY4" fmla="*/ 10706 h 192584"/>
                    <a:gd name="connsiteX5" fmla="*/ 384968 w 386165"/>
                    <a:gd name="connsiteY5" fmla="*/ 71658 h 192584"/>
                    <a:gd name="connsiteX6" fmla="*/ 379993 w 386165"/>
                    <a:gd name="connsiteY6" fmla="*/ 106879 h 192584"/>
                    <a:gd name="connsiteX7" fmla="*/ 347885 w 386165"/>
                    <a:gd name="connsiteY7" fmla="*/ 137204 h 192584"/>
                    <a:gd name="connsiteX8" fmla="*/ 261558 w 386165"/>
                    <a:gd name="connsiteY8" fmla="*/ 192584 h 192584"/>
                    <a:gd name="connsiteX9" fmla="*/ 148202 w 386165"/>
                    <a:gd name="connsiteY9" fmla="*/ 185027 h 192584"/>
                    <a:gd name="connsiteX10" fmla="*/ 104171 w 386165"/>
                    <a:gd name="connsiteY10" fmla="*/ 173854 h 192584"/>
                    <a:gd name="connsiteX11" fmla="*/ 56043 w 386165"/>
                    <a:gd name="connsiteY11" fmla="*/ 152666 h 192584"/>
                    <a:gd name="connsiteX12" fmla="*/ 485 w 386165"/>
                    <a:gd name="connsiteY12" fmla="*/ 98723 h 192584"/>
                    <a:gd name="connsiteX0" fmla="*/ 485 w 386165"/>
                    <a:gd name="connsiteY0" fmla="*/ 96964 h 190825"/>
                    <a:gd name="connsiteX1" fmla="*/ 34847 w 386165"/>
                    <a:gd name="connsiteY1" fmla="*/ 47242 h 190825"/>
                    <a:gd name="connsiteX2" fmla="*/ 130504 w 386165"/>
                    <a:gd name="connsiteY2" fmla="*/ 11136 h 190825"/>
                    <a:gd name="connsiteX3" fmla="*/ 326459 w 386165"/>
                    <a:gd name="connsiteY3" fmla="*/ 288 h 190825"/>
                    <a:gd name="connsiteX4" fmla="*/ 362368 w 386165"/>
                    <a:gd name="connsiteY4" fmla="*/ 36630 h 190825"/>
                    <a:gd name="connsiteX5" fmla="*/ 384968 w 386165"/>
                    <a:gd name="connsiteY5" fmla="*/ 69899 h 190825"/>
                    <a:gd name="connsiteX6" fmla="*/ 379993 w 386165"/>
                    <a:gd name="connsiteY6" fmla="*/ 105120 h 190825"/>
                    <a:gd name="connsiteX7" fmla="*/ 347885 w 386165"/>
                    <a:gd name="connsiteY7" fmla="*/ 135445 h 190825"/>
                    <a:gd name="connsiteX8" fmla="*/ 261558 w 386165"/>
                    <a:gd name="connsiteY8" fmla="*/ 190825 h 190825"/>
                    <a:gd name="connsiteX9" fmla="*/ 148202 w 386165"/>
                    <a:gd name="connsiteY9" fmla="*/ 183268 h 190825"/>
                    <a:gd name="connsiteX10" fmla="*/ 104171 w 386165"/>
                    <a:gd name="connsiteY10" fmla="*/ 172095 h 190825"/>
                    <a:gd name="connsiteX11" fmla="*/ 56043 w 386165"/>
                    <a:gd name="connsiteY11" fmla="*/ 150907 h 190825"/>
                    <a:gd name="connsiteX12" fmla="*/ 485 w 386165"/>
                    <a:gd name="connsiteY12" fmla="*/ 96964 h 190825"/>
                    <a:gd name="connsiteX0" fmla="*/ 485 w 386165"/>
                    <a:gd name="connsiteY0" fmla="*/ 86936 h 180797"/>
                    <a:gd name="connsiteX1" fmla="*/ 34847 w 386165"/>
                    <a:gd name="connsiteY1" fmla="*/ 37214 h 180797"/>
                    <a:gd name="connsiteX2" fmla="*/ 130504 w 386165"/>
                    <a:gd name="connsiteY2" fmla="*/ 1108 h 180797"/>
                    <a:gd name="connsiteX3" fmla="*/ 260447 w 386165"/>
                    <a:gd name="connsiteY3" fmla="*/ 26228 h 180797"/>
                    <a:gd name="connsiteX4" fmla="*/ 362368 w 386165"/>
                    <a:gd name="connsiteY4" fmla="*/ 26602 h 180797"/>
                    <a:gd name="connsiteX5" fmla="*/ 384968 w 386165"/>
                    <a:gd name="connsiteY5" fmla="*/ 59871 h 180797"/>
                    <a:gd name="connsiteX6" fmla="*/ 379993 w 386165"/>
                    <a:gd name="connsiteY6" fmla="*/ 95092 h 180797"/>
                    <a:gd name="connsiteX7" fmla="*/ 347885 w 386165"/>
                    <a:gd name="connsiteY7" fmla="*/ 125417 h 180797"/>
                    <a:gd name="connsiteX8" fmla="*/ 261558 w 386165"/>
                    <a:gd name="connsiteY8" fmla="*/ 180797 h 180797"/>
                    <a:gd name="connsiteX9" fmla="*/ 148202 w 386165"/>
                    <a:gd name="connsiteY9" fmla="*/ 173240 h 180797"/>
                    <a:gd name="connsiteX10" fmla="*/ 104171 w 386165"/>
                    <a:gd name="connsiteY10" fmla="*/ 162067 h 180797"/>
                    <a:gd name="connsiteX11" fmla="*/ 56043 w 386165"/>
                    <a:gd name="connsiteY11" fmla="*/ 140879 h 180797"/>
                    <a:gd name="connsiteX12" fmla="*/ 485 w 386165"/>
                    <a:gd name="connsiteY12" fmla="*/ 86936 h 180797"/>
                    <a:gd name="connsiteX0" fmla="*/ 609 w 386289"/>
                    <a:gd name="connsiteY0" fmla="*/ 66846 h 160707"/>
                    <a:gd name="connsiteX1" fmla="*/ 34971 w 386289"/>
                    <a:gd name="connsiteY1" fmla="*/ 17124 h 160707"/>
                    <a:gd name="connsiteX2" fmla="*/ 156657 w 386289"/>
                    <a:gd name="connsiteY2" fmla="*/ 12436 h 160707"/>
                    <a:gd name="connsiteX3" fmla="*/ 260571 w 386289"/>
                    <a:gd name="connsiteY3" fmla="*/ 6138 h 160707"/>
                    <a:gd name="connsiteX4" fmla="*/ 362492 w 386289"/>
                    <a:gd name="connsiteY4" fmla="*/ 6512 h 160707"/>
                    <a:gd name="connsiteX5" fmla="*/ 385092 w 386289"/>
                    <a:gd name="connsiteY5" fmla="*/ 39781 h 160707"/>
                    <a:gd name="connsiteX6" fmla="*/ 380117 w 386289"/>
                    <a:gd name="connsiteY6" fmla="*/ 75002 h 160707"/>
                    <a:gd name="connsiteX7" fmla="*/ 348009 w 386289"/>
                    <a:gd name="connsiteY7" fmla="*/ 105327 h 160707"/>
                    <a:gd name="connsiteX8" fmla="*/ 261682 w 386289"/>
                    <a:gd name="connsiteY8" fmla="*/ 160707 h 160707"/>
                    <a:gd name="connsiteX9" fmla="*/ 148326 w 386289"/>
                    <a:gd name="connsiteY9" fmla="*/ 153150 h 160707"/>
                    <a:gd name="connsiteX10" fmla="*/ 104295 w 386289"/>
                    <a:gd name="connsiteY10" fmla="*/ 141977 h 160707"/>
                    <a:gd name="connsiteX11" fmla="*/ 56167 w 386289"/>
                    <a:gd name="connsiteY11" fmla="*/ 120789 h 160707"/>
                    <a:gd name="connsiteX12" fmla="*/ 609 w 386289"/>
                    <a:gd name="connsiteY12" fmla="*/ 66846 h 160707"/>
                    <a:gd name="connsiteX0" fmla="*/ 4 w 385684"/>
                    <a:gd name="connsiteY0" fmla="*/ 66846 h 160707"/>
                    <a:gd name="connsiteX1" fmla="*/ 58135 w 385684"/>
                    <a:gd name="connsiteY1" fmla="*/ 36980 h 160707"/>
                    <a:gd name="connsiteX2" fmla="*/ 156052 w 385684"/>
                    <a:gd name="connsiteY2" fmla="*/ 12436 h 160707"/>
                    <a:gd name="connsiteX3" fmla="*/ 259966 w 385684"/>
                    <a:gd name="connsiteY3" fmla="*/ 6138 h 160707"/>
                    <a:gd name="connsiteX4" fmla="*/ 361887 w 385684"/>
                    <a:gd name="connsiteY4" fmla="*/ 6512 h 160707"/>
                    <a:gd name="connsiteX5" fmla="*/ 384487 w 385684"/>
                    <a:gd name="connsiteY5" fmla="*/ 39781 h 160707"/>
                    <a:gd name="connsiteX6" fmla="*/ 379512 w 385684"/>
                    <a:gd name="connsiteY6" fmla="*/ 75002 h 160707"/>
                    <a:gd name="connsiteX7" fmla="*/ 347404 w 385684"/>
                    <a:gd name="connsiteY7" fmla="*/ 105327 h 160707"/>
                    <a:gd name="connsiteX8" fmla="*/ 261077 w 385684"/>
                    <a:gd name="connsiteY8" fmla="*/ 160707 h 160707"/>
                    <a:gd name="connsiteX9" fmla="*/ 147721 w 385684"/>
                    <a:gd name="connsiteY9" fmla="*/ 153150 h 160707"/>
                    <a:gd name="connsiteX10" fmla="*/ 103690 w 385684"/>
                    <a:gd name="connsiteY10" fmla="*/ 141977 h 160707"/>
                    <a:gd name="connsiteX11" fmla="*/ 55562 w 385684"/>
                    <a:gd name="connsiteY11" fmla="*/ 120789 h 160707"/>
                    <a:gd name="connsiteX12" fmla="*/ 4 w 385684"/>
                    <a:gd name="connsiteY12" fmla="*/ 66846 h 160707"/>
                    <a:gd name="connsiteX0" fmla="*/ 19 w 354637"/>
                    <a:gd name="connsiteY0" fmla="*/ 72215 h 160707"/>
                    <a:gd name="connsiteX1" fmla="*/ 27088 w 354637"/>
                    <a:gd name="connsiteY1" fmla="*/ 36980 h 160707"/>
                    <a:gd name="connsiteX2" fmla="*/ 125005 w 354637"/>
                    <a:gd name="connsiteY2" fmla="*/ 12436 h 160707"/>
                    <a:gd name="connsiteX3" fmla="*/ 228919 w 354637"/>
                    <a:gd name="connsiteY3" fmla="*/ 6138 h 160707"/>
                    <a:gd name="connsiteX4" fmla="*/ 330840 w 354637"/>
                    <a:gd name="connsiteY4" fmla="*/ 6512 h 160707"/>
                    <a:gd name="connsiteX5" fmla="*/ 353440 w 354637"/>
                    <a:gd name="connsiteY5" fmla="*/ 39781 h 160707"/>
                    <a:gd name="connsiteX6" fmla="*/ 348465 w 354637"/>
                    <a:gd name="connsiteY6" fmla="*/ 75002 h 160707"/>
                    <a:gd name="connsiteX7" fmla="*/ 316357 w 354637"/>
                    <a:gd name="connsiteY7" fmla="*/ 105327 h 160707"/>
                    <a:gd name="connsiteX8" fmla="*/ 230030 w 354637"/>
                    <a:gd name="connsiteY8" fmla="*/ 160707 h 160707"/>
                    <a:gd name="connsiteX9" fmla="*/ 116674 w 354637"/>
                    <a:gd name="connsiteY9" fmla="*/ 153150 h 160707"/>
                    <a:gd name="connsiteX10" fmla="*/ 72643 w 354637"/>
                    <a:gd name="connsiteY10" fmla="*/ 141977 h 160707"/>
                    <a:gd name="connsiteX11" fmla="*/ 24515 w 354637"/>
                    <a:gd name="connsiteY11" fmla="*/ 120789 h 160707"/>
                    <a:gd name="connsiteX12" fmla="*/ 19 w 354637"/>
                    <a:gd name="connsiteY12" fmla="*/ 72215 h 160707"/>
                    <a:gd name="connsiteX0" fmla="*/ 19 w 354637"/>
                    <a:gd name="connsiteY0" fmla="*/ 72215 h 160707"/>
                    <a:gd name="connsiteX1" fmla="*/ 27088 w 354637"/>
                    <a:gd name="connsiteY1" fmla="*/ 36980 h 160707"/>
                    <a:gd name="connsiteX2" fmla="*/ 125005 w 354637"/>
                    <a:gd name="connsiteY2" fmla="*/ 12436 h 160707"/>
                    <a:gd name="connsiteX3" fmla="*/ 228919 w 354637"/>
                    <a:gd name="connsiteY3" fmla="*/ 6138 h 160707"/>
                    <a:gd name="connsiteX4" fmla="*/ 330840 w 354637"/>
                    <a:gd name="connsiteY4" fmla="*/ 6512 h 160707"/>
                    <a:gd name="connsiteX5" fmla="*/ 353440 w 354637"/>
                    <a:gd name="connsiteY5" fmla="*/ 39781 h 160707"/>
                    <a:gd name="connsiteX6" fmla="*/ 348465 w 354637"/>
                    <a:gd name="connsiteY6" fmla="*/ 75002 h 160707"/>
                    <a:gd name="connsiteX7" fmla="*/ 316357 w 354637"/>
                    <a:gd name="connsiteY7" fmla="*/ 105327 h 160707"/>
                    <a:gd name="connsiteX8" fmla="*/ 230030 w 354637"/>
                    <a:gd name="connsiteY8" fmla="*/ 160707 h 160707"/>
                    <a:gd name="connsiteX9" fmla="*/ 116674 w 354637"/>
                    <a:gd name="connsiteY9" fmla="*/ 153150 h 160707"/>
                    <a:gd name="connsiteX10" fmla="*/ 96996 w 354637"/>
                    <a:gd name="connsiteY10" fmla="*/ 113950 h 160707"/>
                    <a:gd name="connsiteX11" fmla="*/ 24515 w 354637"/>
                    <a:gd name="connsiteY11" fmla="*/ 120789 h 160707"/>
                    <a:gd name="connsiteX12" fmla="*/ 19 w 354637"/>
                    <a:gd name="connsiteY12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17001 w 354964"/>
                    <a:gd name="connsiteY9" fmla="*/ 153150 h 160707"/>
                    <a:gd name="connsiteX10" fmla="*/ 97323 w 354964"/>
                    <a:gd name="connsiteY10" fmla="*/ 113950 h 160707"/>
                    <a:gd name="connsiteX11" fmla="*/ 40787 w 354964"/>
                    <a:gd name="connsiteY11" fmla="*/ 116344 h 160707"/>
                    <a:gd name="connsiteX12" fmla="*/ 346 w 354964"/>
                    <a:gd name="connsiteY12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17001 w 354964"/>
                    <a:gd name="connsiteY9" fmla="*/ 153150 h 160707"/>
                    <a:gd name="connsiteX10" fmla="*/ 40787 w 354964"/>
                    <a:gd name="connsiteY10" fmla="*/ 116344 h 160707"/>
                    <a:gd name="connsiteX11" fmla="*/ 346 w 354964"/>
                    <a:gd name="connsiteY11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26882 w 354964"/>
                    <a:gd name="connsiteY9" fmla="*/ 126929 h 160707"/>
                    <a:gd name="connsiteX10" fmla="*/ 40787 w 354964"/>
                    <a:gd name="connsiteY10" fmla="*/ 116344 h 160707"/>
                    <a:gd name="connsiteX11" fmla="*/ 346 w 354964"/>
                    <a:gd name="connsiteY11" fmla="*/ 72215 h 160707"/>
                    <a:gd name="connsiteX0" fmla="*/ 468 w 355086"/>
                    <a:gd name="connsiteY0" fmla="*/ 72215 h 160707"/>
                    <a:gd name="connsiteX1" fmla="*/ 27537 w 355086"/>
                    <a:gd name="connsiteY1" fmla="*/ 36980 h 160707"/>
                    <a:gd name="connsiteX2" fmla="*/ 125454 w 355086"/>
                    <a:gd name="connsiteY2" fmla="*/ 12436 h 160707"/>
                    <a:gd name="connsiteX3" fmla="*/ 229368 w 355086"/>
                    <a:gd name="connsiteY3" fmla="*/ 6138 h 160707"/>
                    <a:gd name="connsiteX4" fmla="*/ 331289 w 355086"/>
                    <a:gd name="connsiteY4" fmla="*/ 6512 h 160707"/>
                    <a:gd name="connsiteX5" fmla="*/ 353889 w 355086"/>
                    <a:gd name="connsiteY5" fmla="*/ 39781 h 160707"/>
                    <a:gd name="connsiteX6" fmla="*/ 348914 w 355086"/>
                    <a:gd name="connsiteY6" fmla="*/ 75002 h 160707"/>
                    <a:gd name="connsiteX7" fmla="*/ 316806 w 355086"/>
                    <a:gd name="connsiteY7" fmla="*/ 105327 h 160707"/>
                    <a:gd name="connsiteX8" fmla="*/ 230479 w 355086"/>
                    <a:gd name="connsiteY8" fmla="*/ 160707 h 160707"/>
                    <a:gd name="connsiteX9" fmla="*/ 127004 w 355086"/>
                    <a:gd name="connsiteY9" fmla="*/ 126929 h 160707"/>
                    <a:gd name="connsiteX10" fmla="*/ 43711 w 355086"/>
                    <a:gd name="connsiteY10" fmla="*/ 108483 h 160707"/>
                    <a:gd name="connsiteX11" fmla="*/ 468 w 355086"/>
                    <a:gd name="connsiteY11" fmla="*/ 72215 h 160707"/>
                    <a:gd name="connsiteX0" fmla="*/ 468 w 355086"/>
                    <a:gd name="connsiteY0" fmla="*/ 72215 h 127365"/>
                    <a:gd name="connsiteX1" fmla="*/ 27537 w 355086"/>
                    <a:gd name="connsiteY1" fmla="*/ 36980 h 127365"/>
                    <a:gd name="connsiteX2" fmla="*/ 125454 w 355086"/>
                    <a:gd name="connsiteY2" fmla="*/ 12436 h 127365"/>
                    <a:gd name="connsiteX3" fmla="*/ 229368 w 355086"/>
                    <a:gd name="connsiteY3" fmla="*/ 6138 h 127365"/>
                    <a:gd name="connsiteX4" fmla="*/ 331289 w 355086"/>
                    <a:gd name="connsiteY4" fmla="*/ 6512 h 127365"/>
                    <a:gd name="connsiteX5" fmla="*/ 353889 w 355086"/>
                    <a:gd name="connsiteY5" fmla="*/ 39781 h 127365"/>
                    <a:gd name="connsiteX6" fmla="*/ 348914 w 355086"/>
                    <a:gd name="connsiteY6" fmla="*/ 75002 h 127365"/>
                    <a:gd name="connsiteX7" fmla="*/ 316806 w 355086"/>
                    <a:gd name="connsiteY7" fmla="*/ 105327 h 127365"/>
                    <a:gd name="connsiteX8" fmla="*/ 231635 w 355086"/>
                    <a:gd name="connsiteY8" fmla="*/ 123153 h 127365"/>
                    <a:gd name="connsiteX9" fmla="*/ 127004 w 355086"/>
                    <a:gd name="connsiteY9" fmla="*/ 126929 h 127365"/>
                    <a:gd name="connsiteX10" fmla="*/ 43711 w 355086"/>
                    <a:gd name="connsiteY10" fmla="*/ 108483 h 127365"/>
                    <a:gd name="connsiteX11" fmla="*/ 468 w 355086"/>
                    <a:gd name="connsiteY11" fmla="*/ 72215 h 127365"/>
                    <a:gd name="connsiteX0" fmla="*/ 468 w 355086"/>
                    <a:gd name="connsiteY0" fmla="*/ 69110 h 124260"/>
                    <a:gd name="connsiteX1" fmla="*/ 27537 w 355086"/>
                    <a:gd name="connsiteY1" fmla="*/ 33875 h 124260"/>
                    <a:gd name="connsiteX2" fmla="*/ 125454 w 355086"/>
                    <a:gd name="connsiteY2" fmla="*/ 9331 h 124260"/>
                    <a:gd name="connsiteX3" fmla="*/ 229368 w 355086"/>
                    <a:gd name="connsiteY3" fmla="*/ 3033 h 124260"/>
                    <a:gd name="connsiteX4" fmla="*/ 320263 w 355086"/>
                    <a:gd name="connsiteY4" fmla="*/ 8972 h 124260"/>
                    <a:gd name="connsiteX5" fmla="*/ 353889 w 355086"/>
                    <a:gd name="connsiteY5" fmla="*/ 36676 h 124260"/>
                    <a:gd name="connsiteX6" fmla="*/ 348914 w 355086"/>
                    <a:gd name="connsiteY6" fmla="*/ 71897 h 124260"/>
                    <a:gd name="connsiteX7" fmla="*/ 316806 w 355086"/>
                    <a:gd name="connsiteY7" fmla="*/ 102222 h 124260"/>
                    <a:gd name="connsiteX8" fmla="*/ 231635 w 355086"/>
                    <a:gd name="connsiteY8" fmla="*/ 120048 h 124260"/>
                    <a:gd name="connsiteX9" fmla="*/ 127004 w 355086"/>
                    <a:gd name="connsiteY9" fmla="*/ 123824 h 124260"/>
                    <a:gd name="connsiteX10" fmla="*/ 43711 w 355086"/>
                    <a:gd name="connsiteY10" fmla="*/ 105378 h 124260"/>
                    <a:gd name="connsiteX11" fmla="*/ 468 w 355086"/>
                    <a:gd name="connsiteY11" fmla="*/ 69110 h 124260"/>
                    <a:gd name="connsiteX0" fmla="*/ 468 w 348939"/>
                    <a:gd name="connsiteY0" fmla="*/ 69110 h 124260"/>
                    <a:gd name="connsiteX1" fmla="*/ 27537 w 348939"/>
                    <a:gd name="connsiteY1" fmla="*/ 33875 h 124260"/>
                    <a:gd name="connsiteX2" fmla="*/ 125454 w 348939"/>
                    <a:gd name="connsiteY2" fmla="*/ 9331 h 124260"/>
                    <a:gd name="connsiteX3" fmla="*/ 229368 w 348939"/>
                    <a:gd name="connsiteY3" fmla="*/ 3033 h 124260"/>
                    <a:gd name="connsiteX4" fmla="*/ 320263 w 348939"/>
                    <a:gd name="connsiteY4" fmla="*/ 8972 h 124260"/>
                    <a:gd name="connsiteX5" fmla="*/ 348914 w 348939"/>
                    <a:gd name="connsiteY5" fmla="*/ 71897 h 124260"/>
                    <a:gd name="connsiteX6" fmla="*/ 316806 w 348939"/>
                    <a:gd name="connsiteY6" fmla="*/ 102222 h 124260"/>
                    <a:gd name="connsiteX7" fmla="*/ 231635 w 348939"/>
                    <a:gd name="connsiteY7" fmla="*/ 120048 h 124260"/>
                    <a:gd name="connsiteX8" fmla="*/ 127004 w 348939"/>
                    <a:gd name="connsiteY8" fmla="*/ 123824 h 124260"/>
                    <a:gd name="connsiteX9" fmla="*/ 43711 w 348939"/>
                    <a:gd name="connsiteY9" fmla="*/ 105378 h 124260"/>
                    <a:gd name="connsiteX10" fmla="*/ 468 w 348939"/>
                    <a:gd name="connsiteY10" fmla="*/ 69110 h 124260"/>
                    <a:gd name="connsiteX0" fmla="*/ 3121 w 333816"/>
                    <a:gd name="connsiteY0" fmla="*/ 68481 h 124260"/>
                    <a:gd name="connsiteX1" fmla="*/ 12414 w 333816"/>
                    <a:gd name="connsiteY1" fmla="*/ 33875 h 124260"/>
                    <a:gd name="connsiteX2" fmla="*/ 110331 w 333816"/>
                    <a:gd name="connsiteY2" fmla="*/ 9331 h 124260"/>
                    <a:gd name="connsiteX3" fmla="*/ 214245 w 333816"/>
                    <a:gd name="connsiteY3" fmla="*/ 3033 h 124260"/>
                    <a:gd name="connsiteX4" fmla="*/ 305140 w 333816"/>
                    <a:gd name="connsiteY4" fmla="*/ 8972 h 124260"/>
                    <a:gd name="connsiteX5" fmla="*/ 333791 w 333816"/>
                    <a:gd name="connsiteY5" fmla="*/ 71897 h 124260"/>
                    <a:gd name="connsiteX6" fmla="*/ 301683 w 333816"/>
                    <a:gd name="connsiteY6" fmla="*/ 102222 h 124260"/>
                    <a:gd name="connsiteX7" fmla="*/ 216512 w 333816"/>
                    <a:gd name="connsiteY7" fmla="*/ 120048 h 124260"/>
                    <a:gd name="connsiteX8" fmla="*/ 111881 w 333816"/>
                    <a:gd name="connsiteY8" fmla="*/ 123824 h 124260"/>
                    <a:gd name="connsiteX9" fmla="*/ 28588 w 333816"/>
                    <a:gd name="connsiteY9" fmla="*/ 105378 h 124260"/>
                    <a:gd name="connsiteX10" fmla="*/ 3121 w 333816"/>
                    <a:gd name="connsiteY10" fmla="*/ 68481 h 12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3816" h="124260">
                      <a:moveTo>
                        <a:pt x="3121" y="68481"/>
                      </a:moveTo>
                      <a:cubicBezTo>
                        <a:pt x="425" y="56564"/>
                        <a:pt x="-5454" y="43733"/>
                        <a:pt x="12414" y="33875"/>
                      </a:cubicBezTo>
                      <a:cubicBezTo>
                        <a:pt x="30282" y="24017"/>
                        <a:pt x="61729" y="17157"/>
                        <a:pt x="110331" y="9331"/>
                      </a:cubicBezTo>
                      <a:cubicBezTo>
                        <a:pt x="158933" y="1505"/>
                        <a:pt x="173468" y="6411"/>
                        <a:pt x="214245" y="3033"/>
                      </a:cubicBezTo>
                      <a:cubicBezTo>
                        <a:pt x="255022" y="-345"/>
                        <a:pt x="300961" y="-3534"/>
                        <a:pt x="305140" y="8972"/>
                      </a:cubicBezTo>
                      <a:cubicBezTo>
                        <a:pt x="325064" y="20449"/>
                        <a:pt x="334367" y="56355"/>
                        <a:pt x="333791" y="71897"/>
                      </a:cubicBezTo>
                      <a:cubicBezTo>
                        <a:pt x="333215" y="87439"/>
                        <a:pt x="321230" y="94197"/>
                        <a:pt x="301683" y="102222"/>
                      </a:cubicBezTo>
                      <a:cubicBezTo>
                        <a:pt x="282137" y="110247"/>
                        <a:pt x="256309" y="117668"/>
                        <a:pt x="216512" y="120048"/>
                      </a:cubicBezTo>
                      <a:cubicBezTo>
                        <a:pt x="178727" y="117529"/>
                        <a:pt x="143202" y="126269"/>
                        <a:pt x="111881" y="123824"/>
                      </a:cubicBezTo>
                      <a:cubicBezTo>
                        <a:pt x="80560" y="121379"/>
                        <a:pt x="48031" y="118867"/>
                        <a:pt x="28588" y="105378"/>
                      </a:cubicBezTo>
                      <a:cubicBezTo>
                        <a:pt x="9145" y="91889"/>
                        <a:pt x="5817" y="80398"/>
                        <a:pt x="3121" y="6848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8"/>
                <p:cNvGrpSpPr/>
                <p:nvPr/>
              </p:nvGrpSpPr>
              <p:grpSpPr>
                <a:xfrm>
                  <a:off x="6609474" y="1828801"/>
                  <a:ext cx="781925" cy="714905"/>
                  <a:chOff x="7484029" y="1828801"/>
                  <a:chExt cx="781925" cy="714905"/>
                </a:xfrm>
              </p:grpSpPr>
              <p:sp>
                <p:nvSpPr>
                  <p:cNvPr id="22" name="Freeform 5"/>
                  <p:cNvSpPr/>
                  <p:nvPr/>
                </p:nvSpPr>
                <p:spPr>
                  <a:xfrm rot="5400000">
                    <a:off x="7311967" y="2000863"/>
                    <a:ext cx="693008" cy="348883"/>
                  </a:xfrm>
                  <a:custGeom>
                    <a:avLst/>
                    <a:gdLst>
                      <a:gd name="connsiteX0" fmla="*/ 0 w 371481"/>
                      <a:gd name="connsiteY0" fmla="*/ 48762 h 192345"/>
                      <a:gd name="connsiteX1" fmla="*/ 0 w 371481"/>
                      <a:gd name="connsiteY1" fmla="*/ 48762 h 192345"/>
                      <a:gd name="connsiteX2" fmla="*/ 60456 w 371481"/>
                      <a:gd name="connsiteY2" fmla="*/ 18534 h 192345"/>
                      <a:gd name="connsiteX3" fmla="*/ 355180 w 371481"/>
                      <a:gd name="connsiteY3" fmla="*/ 41205 h 192345"/>
                      <a:gd name="connsiteX4" fmla="*/ 362737 w 371481"/>
                      <a:gd name="connsiteY4" fmla="*/ 131889 h 192345"/>
                      <a:gd name="connsiteX5" fmla="*/ 340066 w 371481"/>
                      <a:gd name="connsiteY5" fmla="*/ 147003 h 192345"/>
                      <a:gd name="connsiteX6" fmla="*/ 272053 w 371481"/>
                      <a:gd name="connsiteY6" fmla="*/ 169674 h 192345"/>
                      <a:gd name="connsiteX7" fmla="*/ 249382 w 371481"/>
                      <a:gd name="connsiteY7" fmla="*/ 177231 h 192345"/>
                      <a:gd name="connsiteX8" fmla="*/ 226711 w 371481"/>
                      <a:gd name="connsiteY8" fmla="*/ 192345 h 192345"/>
                      <a:gd name="connsiteX9" fmla="*/ 113355 w 371481"/>
                      <a:gd name="connsiteY9" fmla="*/ 184788 h 192345"/>
                      <a:gd name="connsiteX10" fmla="*/ 90684 w 371481"/>
                      <a:gd name="connsiteY10" fmla="*/ 177231 h 192345"/>
                      <a:gd name="connsiteX11" fmla="*/ 45342 w 371481"/>
                      <a:gd name="connsiteY11" fmla="*/ 147003 h 192345"/>
                      <a:gd name="connsiteX12" fmla="*/ 37785 w 371481"/>
                      <a:gd name="connsiteY12" fmla="*/ 124332 h 192345"/>
                      <a:gd name="connsiteX13" fmla="*/ 15114 w 371481"/>
                      <a:gd name="connsiteY13" fmla="*/ 116775 h 192345"/>
                      <a:gd name="connsiteX14" fmla="*/ 0 w 371481"/>
                      <a:gd name="connsiteY14" fmla="*/ 48762 h 192345"/>
                      <a:gd name="connsiteX0" fmla="*/ 0 w 362939"/>
                      <a:gd name="connsiteY0" fmla="*/ 67073 h 210656"/>
                      <a:gd name="connsiteX1" fmla="*/ 0 w 362939"/>
                      <a:gd name="connsiteY1" fmla="*/ 67073 h 210656"/>
                      <a:gd name="connsiteX2" fmla="*/ 60456 w 362939"/>
                      <a:gd name="connsiteY2" fmla="*/ 36845 h 210656"/>
                      <a:gd name="connsiteX3" fmla="*/ 347750 w 362939"/>
                      <a:gd name="connsiteY3" fmla="*/ 26970 h 210656"/>
                      <a:gd name="connsiteX4" fmla="*/ 362737 w 362939"/>
                      <a:gd name="connsiteY4" fmla="*/ 150200 h 210656"/>
                      <a:gd name="connsiteX5" fmla="*/ 340066 w 362939"/>
                      <a:gd name="connsiteY5" fmla="*/ 165314 h 210656"/>
                      <a:gd name="connsiteX6" fmla="*/ 272053 w 362939"/>
                      <a:gd name="connsiteY6" fmla="*/ 187985 h 210656"/>
                      <a:gd name="connsiteX7" fmla="*/ 249382 w 362939"/>
                      <a:gd name="connsiteY7" fmla="*/ 195542 h 210656"/>
                      <a:gd name="connsiteX8" fmla="*/ 226711 w 362939"/>
                      <a:gd name="connsiteY8" fmla="*/ 210656 h 210656"/>
                      <a:gd name="connsiteX9" fmla="*/ 113355 w 362939"/>
                      <a:gd name="connsiteY9" fmla="*/ 203099 h 210656"/>
                      <a:gd name="connsiteX10" fmla="*/ 90684 w 362939"/>
                      <a:gd name="connsiteY10" fmla="*/ 195542 h 210656"/>
                      <a:gd name="connsiteX11" fmla="*/ 45342 w 362939"/>
                      <a:gd name="connsiteY11" fmla="*/ 165314 h 210656"/>
                      <a:gd name="connsiteX12" fmla="*/ 37785 w 362939"/>
                      <a:gd name="connsiteY12" fmla="*/ 142643 h 210656"/>
                      <a:gd name="connsiteX13" fmla="*/ 15114 w 362939"/>
                      <a:gd name="connsiteY13" fmla="*/ 135086 h 210656"/>
                      <a:gd name="connsiteX14" fmla="*/ 0 w 362939"/>
                      <a:gd name="connsiteY14" fmla="*/ 67073 h 210656"/>
                      <a:gd name="connsiteX0" fmla="*/ 0 w 362939"/>
                      <a:gd name="connsiteY0" fmla="*/ 51861 h 195444"/>
                      <a:gd name="connsiteX1" fmla="*/ 0 w 362939"/>
                      <a:gd name="connsiteY1" fmla="*/ 51861 h 195444"/>
                      <a:gd name="connsiteX2" fmla="*/ 60456 w 362939"/>
                      <a:gd name="connsiteY2" fmla="*/ 21633 h 195444"/>
                      <a:gd name="connsiteX3" fmla="*/ 347750 w 362939"/>
                      <a:gd name="connsiteY3" fmla="*/ 11758 h 195444"/>
                      <a:gd name="connsiteX4" fmla="*/ 362737 w 362939"/>
                      <a:gd name="connsiteY4" fmla="*/ 134988 h 195444"/>
                      <a:gd name="connsiteX5" fmla="*/ 340066 w 362939"/>
                      <a:gd name="connsiteY5" fmla="*/ 150102 h 195444"/>
                      <a:gd name="connsiteX6" fmla="*/ 272053 w 362939"/>
                      <a:gd name="connsiteY6" fmla="*/ 172773 h 195444"/>
                      <a:gd name="connsiteX7" fmla="*/ 249382 w 362939"/>
                      <a:gd name="connsiteY7" fmla="*/ 180330 h 195444"/>
                      <a:gd name="connsiteX8" fmla="*/ 226711 w 362939"/>
                      <a:gd name="connsiteY8" fmla="*/ 195444 h 195444"/>
                      <a:gd name="connsiteX9" fmla="*/ 113355 w 362939"/>
                      <a:gd name="connsiteY9" fmla="*/ 187887 h 195444"/>
                      <a:gd name="connsiteX10" fmla="*/ 90684 w 362939"/>
                      <a:gd name="connsiteY10" fmla="*/ 180330 h 195444"/>
                      <a:gd name="connsiteX11" fmla="*/ 45342 w 362939"/>
                      <a:gd name="connsiteY11" fmla="*/ 150102 h 195444"/>
                      <a:gd name="connsiteX12" fmla="*/ 37785 w 362939"/>
                      <a:gd name="connsiteY12" fmla="*/ 127431 h 195444"/>
                      <a:gd name="connsiteX13" fmla="*/ 15114 w 362939"/>
                      <a:gd name="connsiteY13" fmla="*/ 119874 h 195444"/>
                      <a:gd name="connsiteX14" fmla="*/ 0 w 362939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49382 w 362842"/>
                      <a:gd name="connsiteY7" fmla="*/ 180330 h 195444"/>
                      <a:gd name="connsiteX8" fmla="*/ 226711 w 362842"/>
                      <a:gd name="connsiteY8" fmla="*/ 195444 h 195444"/>
                      <a:gd name="connsiteX9" fmla="*/ 113355 w 362842"/>
                      <a:gd name="connsiteY9" fmla="*/ 187887 h 195444"/>
                      <a:gd name="connsiteX10" fmla="*/ 90684 w 362842"/>
                      <a:gd name="connsiteY10" fmla="*/ 180330 h 195444"/>
                      <a:gd name="connsiteX11" fmla="*/ 45342 w 362842"/>
                      <a:gd name="connsiteY11" fmla="*/ 150102 h 195444"/>
                      <a:gd name="connsiteX12" fmla="*/ 37785 w 362842"/>
                      <a:gd name="connsiteY12" fmla="*/ 127431 h 195444"/>
                      <a:gd name="connsiteX13" fmla="*/ 15114 w 362842"/>
                      <a:gd name="connsiteY13" fmla="*/ 119874 h 195444"/>
                      <a:gd name="connsiteX14" fmla="*/ 0 w 362842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26711 w 362842"/>
                      <a:gd name="connsiteY7" fmla="*/ 195444 h 195444"/>
                      <a:gd name="connsiteX8" fmla="*/ 113355 w 362842"/>
                      <a:gd name="connsiteY8" fmla="*/ 187887 h 195444"/>
                      <a:gd name="connsiteX9" fmla="*/ 90684 w 362842"/>
                      <a:gd name="connsiteY9" fmla="*/ 180330 h 195444"/>
                      <a:gd name="connsiteX10" fmla="*/ 45342 w 362842"/>
                      <a:gd name="connsiteY10" fmla="*/ 150102 h 195444"/>
                      <a:gd name="connsiteX11" fmla="*/ 37785 w 362842"/>
                      <a:gd name="connsiteY11" fmla="*/ 127431 h 195444"/>
                      <a:gd name="connsiteX12" fmla="*/ 15114 w 362842"/>
                      <a:gd name="connsiteY12" fmla="*/ 119874 h 195444"/>
                      <a:gd name="connsiteX13" fmla="*/ 0 w 362842"/>
                      <a:gd name="connsiteY13" fmla="*/ 51861 h 195444"/>
                      <a:gd name="connsiteX0" fmla="*/ 0 w 366215"/>
                      <a:gd name="connsiteY0" fmla="*/ 51861 h 195444"/>
                      <a:gd name="connsiteX1" fmla="*/ 0 w 366215"/>
                      <a:gd name="connsiteY1" fmla="*/ 51861 h 195444"/>
                      <a:gd name="connsiteX2" fmla="*/ 60456 w 366215"/>
                      <a:gd name="connsiteY2" fmla="*/ 21633 h 195444"/>
                      <a:gd name="connsiteX3" fmla="*/ 347750 w 366215"/>
                      <a:gd name="connsiteY3" fmla="*/ 11758 h 195444"/>
                      <a:gd name="connsiteX4" fmla="*/ 362737 w 366215"/>
                      <a:gd name="connsiteY4" fmla="*/ 134988 h 195444"/>
                      <a:gd name="connsiteX5" fmla="*/ 352139 w 366215"/>
                      <a:gd name="connsiteY5" fmla="*/ 173607 h 195444"/>
                      <a:gd name="connsiteX6" fmla="*/ 226711 w 366215"/>
                      <a:gd name="connsiteY6" fmla="*/ 195444 h 195444"/>
                      <a:gd name="connsiteX7" fmla="*/ 113355 w 366215"/>
                      <a:gd name="connsiteY7" fmla="*/ 187887 h 195444"/>
                      <a:gd name="connsiteX8" fmla="*/ 90684 w 366215"/>
                      <a:gd name="connsiteY8" fmla="*/ 180330 h 195444"/>
                      <a:gd name="connsiteX9" fmla="*/ 45342 w 366215"/>
                      <a:gd name="connsiteY9" fmla="*/ 150102 h 195444"/>
                      <a:gd name="connsiteX10" fmla="*/ 37785 w 366215"/>
                      <a:gd name="connsiteY10" fmla="*/ 127431 h 195444"/>
                      <a:gd name="connsiteX11" fmla="*/ 15114 w 366215"/>
                      <a:gd name="connsiteY11" fmla="*/ 119874 h 195444"/>
                      <a:gd name="connsiteX12" fmla="*/ 0 w 366215"/>
                      <a:gd name="connsiteY12" fmla="*/ 51861 h 195444"/>
                      <a:gd name="connsiteX0" fmla="*/ 0 w 370161"/>
                      <a:gd name="connsiteY0" fmla="*/ 47189 h 190772"/>
                      <a:gd name="connsiteX1" fmla="*/ 0 w 370161"/>
                      <a:gd name="connsiteY1" fmla="*/ 47189 h 190772"/>
                      <a:gd name="connsiteX2" fmla="*/ 60456 w 370161"/>
                      <a:gd name="connsiteY2" fmla="*/ 16961 h 190772"/>
                      <a:gd name="connsiteX3" fmla="*/ 347750 w 370161"/>
                      <a:gd name="connsiteY3" fmla="*/ 7086 h 190772"/>
                      <a:gd name="connsiteX4" fmla="*/ 350121 w 370161"/>
                      <a:gd name="connsiteY4" fmla="*/ 69846 h 190772"/>
                      <a:gd name="connsiteX5" fmla="*/ 362737 w 370161"/>
                      <a:gd name="connsiteY5" fmla="*/ 130316 h 190772"/>
                      <a:gd name="connsiteX6" fmla="*/ 352139 w 370161"/>
                      <a:gd name="connsiteY6" fmla="*/ 168935 h 190772"/>
                      <a:gd name="connsiteX7" fmla="*/ 226711 w 370161"/>
                      <a:gd name="connsiteY7" fmla="*/ 190772 h 190772"/>
                      <a:gd name="connsiteX8" fmla="*/ 113355 w 370161"/>
                      <a:gd name="connsiteY8" fmla="*/ 183215 h 190772"/>
                      <a:gd name="connsiteX9" fmla="*/ 90684 w 370161"/>
                      <a:gd name="connsiteY9" fmla="*/ 175658 h 190772"/>
                      <a:gd name="connsiteX10" fmla="*/ 45342 w 370161"/>
                      <a:gd name="connsiteY10" fmla="*/ 145430 h 190772"/>
                      <a:gd name="connsiteX11" fmla="*/ 37785 w 370161"/>
                      <a:gd name="connsiteY11" fmla="*/ 122759 h 190772"/>
                      <a:gd name="connsiteX12" fmla="*/ 15114 w 370161"/>
                      <a:gd name="connsiteY12" fmla="*/ 115202 h 190772"/>
                      <a:gd name="connsiteX13" fmla="*/ 0 w 370161"/>
                      <a:gd name="connsiteY13" fmla="*/ 47189 h 190772"/>
                      <a:gd name="connsiteX0" fmla="*/ 0 w 366070"/>
                      <a:gd name="connsiteY0" fmla="*/ 48602 h 192185"/>
                      <a:gd name="connsiteX1" fmla="*/ 0 w 366070"/>
                      <a:gd name="connsiteY1" fmla="*/ 48602 h 192185"/>
                      <a:gd name="connsiteX2" fmla="*/ 60456 w 366070"/>
                      <a:gd name="connsiteY2" fmla="*/ 18374 h 192185"/>
                      <a:gd name="connsiteX3" fmla="*/ 291612 w 366070"/>
                      <a:gd name="connsiteY3" fmla="*/ 1648 h 192185"/>
                      <a:gd name="connsiteX4" fmla="*/ 347750 w 366070"/>
                      <a:gd name="connsiteY4" fmla="*/ 8499 h 192185"/>
                      <a:gd name="connsiteX5" fmla="*/ 350121 w 366070"/>
                      <a:gd name="connsiteY5" fmla="*/ 71259 h 192185"/>
                      <a:gd name="connsiteX6" fmla="*/ 362737 w 366070"/>
                      <a:gd name="connsiteY6" fmla="*/ 131729 h 192185"/>
                      <a:gd name="connsiteX7" fmla="*/ 352139 w 366070"/>
                      <a:gd name="connsiteY7" fmla="*/ 170348 h 192185"/>
                      <a:gd name="connsiteX8" fmla="*/ 226711 w 366070"/>
                      <a:gd name="connsiteY8" fmla="*/ 192185 h 192185"/>
                      <a:gd name="connsiteX9" fmla="*/ 113355 w 366070"/>
                      <a:gd name="connsiteY9" fmla="*/ 184628 h 192185"/>
                      <a:gd name="connsiteX10" fmla="*/ 90684 w 366070"/>
                      <a:gd name="connsiteY10" fmla="*/ 177071 h 192185"/>
                      <a:gd name="connsiteX11" fmla="*/ 45342 w 366070"/>
                      <a:gd name="connsiteY11" fmla="*/ 146843 h 192185"/>
                      <a:gd name="connsiteX12" fmla="*/ 37785 w 366070"/>
                      <a:gd name="connsiteY12" fmla="*/ 124172 h 192185"/>
                      <a:gd name="connsiteX13" fmla="*/ 15114 w 366070"/>
                      <a:gd name="connsiteY13" fmla="*/ 116615 h 192185"/>
                      <a:gd name="connsiteX14" fmla="*/ 0 w 366070"/>
                      <a:gd name="connsiteY14" fmla="*/ 48602 h 192185"/>
                      <a:gd name="connsiteX0" fmla="*/ 0 w 366070"/>
                      <a:gd name="connsiteY0" fmla="*/ 48019 h 191602"/>
                      <a:gd name="connsiteX1" fmla="*/ 0 w 366070"/>
                      <a:gd name="connsiteY1" fmla="*/ 48019 h 191602"/>
                      <a:gd name="connsiteX2" fmla="*/ 60456 w 366070"/>
                      <a:gd name="connsiteY2" fmla="*/ 17791 h 191602"/>
                      <a:gd name="connsiteX3" fmla="*/ 291612 w 366070"/>
                      <a:gd name="connsiteY3" fmla="*/ 1065 h 191602"/>
                      <a:gd name="connsiteX4" fmla="*/ 342178 w 366070"/>
                      <a:gd name="connsiteY4" fmla="*/ 9724 h 191602"/>
                      <a:gd name="connsiteX5" fmla="*/ 350121 w 366070"/>
                      <a:gd name="connsiteY5" fmla="*/ 70676 h 191602"/>
                      <a:gd name="connsiteX6" fmla="*/ 362737 w 366070"/>
                      <a:gd name="connsiteY6" fmla="*/ 131146 h 191602"/>
                      <a:gd name="connsiteX7" fmla="*/ 352139 w 366070"/>
                      <a:gd name="connsiteY7" fmla="*/ 169765 h 191602"/>
                      <a:gd name="connsiteX8" fmla="*/ 226711 w 366070"/>
                      <a:gd name="connsiteY8" fmla="*/ 191602 h 191602"/>
                      <a:gd name="connsiteX9" fmla="*/ 113355 w 366070"/>
                      <a:gd name="connsiteY9" fmla="*/ 184045 h 191602"/>
                      <a:gd name="connsiteX10" fmla="*/ 90684 w 366070"/>
                      <a:gd name="connsiteY10" fmla="*/ 176488 h 191602"/>
                      <a:gd name="connsiteX11" fmla="*/ 45342 w 366070"/>
                      <a:gd name="connsiteY11" fmla="*/ 146260 h 191602"/>
                      <a:gd name="connsiteX12" fmla="*/ 37785 w 366070"/>
                      <a:gd name="connsiteY12" fmla="*/ 123589 h 191602"/>
                      <a:gd name="connsiteX13" fmla="*/ 15114 w 366070"/>
                      <a:gd name="connsiteY13" fmla="*/ 116032 h 191602"/>
                      <a:gd name="connsiteX14" fmla="*/ 0 w 366070"/>
                      <a:gd name="connsiteY14" fmla="*/ 48019 h 191602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37785 w 366070"/>
                      <a:gd name="connsiteY12" fmla="*/ 123806 h 191819"/>
                      <a:gd name="connsiteX13" fmla="*/ 15114 w 366070"/>
                      <a:gd name="connsiteY13" fmla="*/ 116249 h 191819"/>
                      <a:gd name="connsiteX14" fmla="*/ 0 w 366070"/>
                      <a:gd name="connsiteY14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92961 w 366070"/>
                      <a:gd name="connsiteY2" fmla="*/ 30665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2961 w 366070"/>
                      <a:gd name="connsiteY2" fmla="*/ 31430 h 192584"/>
                      <a:gd name="connsiteX3" fmla="*/ 95657 w 366070"/>
                      <a:gd name="connsiteY3" fmla="*/ 12895 h 192584"/>
                      <a:gd name="connsiteX4" fmla="*/ 291612 w 366070"/>
                      <a:gd name="connsiteY4" fmla="*/ 2047 h 192584"/>
                      <a:gd name="connsiteX5" fmla="*/ 342178 w 366070"/>
                      <a:gd name="connsiteY5" fmla="*/ 10706 h 192584"/>
                      <a:gd name="connsiteX6" fmla="*/ 350121 w 366070"/>
                      <a:gd name="connsiteY6" fmla="*/ 71658 h 192584"/>
                      <a:gd name="connsiteX7" fmla="*/ 362737 w 366070"/>
                      <a:gd name="connsiteY7" fmla="*/ 132128 h 192584"/>
                      <a:gd name="connsiteX8" fmla="*/ 352139 w 366070"/>
                      <a:gd name="connsiteY8" fmla="*/ 170747 h 192584"/>
                      <a:gd name="connsiteX9" fmla="*/ 226711 w 366070"/>
                      <a:gd name="connsiteY9" fmla="*/ 192584 h 192584"/>
                      <a:gd name="connsiteX10" fmla="*/ 113355 w 366070"/>
                      <a:gd name="connsiteY10" fmla="*/ 185027 h 192584"/>
                      <a:gd name="connsiteX11" fmla="*/ 90684 w 366070"/>
                      <a:gd name="connsiteY11" fmla="*/ 177470 h 192584"/>
                      <a:gd name="connsiteX12" fmla="*/ 45342 w 366070"/>
                      <a:gd name="connsiteY12" fmla="*/ 147242 h 192584"/>
                      <a:gd name="connsiteX13" fmla="*/ 15114 w 366070"/>
                      <a:gd name="connsiteY13" fmla="*/ 117014 h 192584"/>
                      <a:gd name="connsiteX14" fmla="*/ 0 w 366070"/>
                      <a:gd name="connsiteY14" fmla="*/ 49001 h 192584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5657 w 366070"/>
                      <a:gd name="connsiteY2" fmla="*/ 12895 h 192584"/>
                      <a:gd name="connsiteX3" fmla="*/ 291612 w 366070"/>
                      <a:gd name="connsiteY3" fmla="*/ 2047 h 192584"/>
                      <a:gd name="connsiteX4" fmla="*/ 342178 w 366070"/>
                      <a:gd name="connsiteY4" fmla="*/ 10706 h 192584"/>
                      <a:gd name="connsiteX5" fmla="*/ 350121 w 366070"/>
                      <a:gd name="connsiteY5" fmla="*/ 71658 h 192584"/>
                      <a:gd name="connsiteX6" fmla="*/ 362737 w 366070"/>
                      <a:gd name="connsiteY6" fmla="*/ 132128 h 192584"/>
                      <a:gd name="connsiteX7" fmla="*/ 352139 w 366070"/>
                      <a:gd name="connsiteY7" fmla="*/ 170747 h 192584"/>
                      <a:gd name="connsiteX8" fmla="*/ 226711 w 366070"/>
                      <a:gd name="connsiteY8" fmla="*/ 192584 h 192584"/>
                      <a:gd name="connsiteX9" fmla="*/ 113355 w 366070"/>
                      <a:gd name="connsiteY9" fmla="*/ 185027 h 192584"/>
                      <a:gd name="connsiteX10" fmla="*/ 90684 w 366070"/>
                      <a:gd name="connsiteY10" fmla="*/ 177470 h 192584"/>
                      <a:gd name="connsiteX11" fmla="*/ 45342 w 366070"/>
                      <a:gd name="connsiteY11" fmla="*/ 147242 h 192584"/>
                      <a:gd name="connsiteX12" fmla="*/ 15114 w 366070"/>
                      <a:gd name="connsiteY12" fmla="*/ 117014 h 192584"/>
                      <a:gd name="connsiteX13" fmla="*/ 0 w 366070"/>
                      <a:gd name="connsiteY13" fmla="*/ 49001 h 192584"/>
                      <a:gd name="connsiteX0" fmla="*/ 0 w 381858"/>
                      <a:gd name="connsiteY0" fmla="*/ 74314 h 192584"/>
                      <a:gd name="connsiteX1" fmla="*/ 15788 w 381858"/>
                      <a:gd name="connsiteY1" fmla="*/ 49001 h 192584"/>
                      <a:gd name="connsiteX2" fmla="*/ 111445 w 381858"/>
                      <a:gd name="connsiteY2" fmla="*/ 12895 h 192584"/>
                      <a:gd name="connsiteX3" fmla="*/ 307400 w 381858"/>
                      <a:gd name="connsiteY3" fmla="*/ 2047 h 192584"/>
                      <a:gd name="connsiteX4" fmla="*/ 357966 w 381858"/>
                      <a:gd name="connsiteY4" fmla="*/ 10706 h 192584"/>
                      <a:gd name="connsiteX5" fmla="*/ 365909 w 381858"/>
                      <a:gd name="connsiteY5" fmla="*/ 71658 h 192584"/>
                      <a:gd name="connsiteX6" fmla="*/ 378525 w 381858"/>
                      <a:gd name="connsiteY6" fmla="*/ 132128 h 192584"/>
                      <a:gd name="connsiteX7" fmla="*/ 367927 w 381858"/>
                      <a:gd name="connsiteY7" fmla="*/ 170747 h 192584"/>
                      <a:gd name="connsiteX8" fmla="*/ 242499 w 381858"/>
                      <a:gd name="connsiteY8" fmla="*/ 192584 h 192584"/>
                      <a:gd name="connsiteX9" fmla="*/ 129143 w 381858"/>
                      <a:gd name="connsiteY9" fmla="*/ 185027 h 192584"/>
                      <a:gd name="connsiteX10" fmla="*/ 106472 w 381858"/>
                      <a:gd name="connsiteY10" fmla="*/ 177470 h 192584"/>
                      <a:gd name="connsiteX11" fmla="*/ 61130 w 381858"/>
                      <a:gd name="connsiteY11" fmla="*/ 147242 h 192584"/>
                      <a:gd name="connsiteX12" fmla="*/ 30902 w 381858"/>
                      <a:gd name="connsiteY12" fmla="*/ 117014 h 192584"/>
                      <a:gd name="connsiteX13" fmla="*/ 0 w 381858"/>
                      <a:gd name="connsiteY13" fmla="*/ 74314 h 192584"/>
                      <a:gd name="connsiteX0" fmla="*/ 3432 w 385290"/>
                      <a:gd name="connsiteY0" fmla="*/ 74314 h 192584"/>
                      <a:gd name="connsiteX1" fmla="*/ 19220 w 385290"/>
                      <a:gd name="connsiteY1" fmla="*/ 49001 h 192584"/>
                      <a:gd name="connsiteX2" fmla="*/ 114877 w 385290"/>
                      <a:gd name="connsiteY2" fmla="*/ 12895 h 192584"/>
                      <a:gd name="connsiteX3" fmla="*/ 310832 w 385290"/>
                      <a:gd name="connsiteY3" fmla="*/ 2047 h 192584"/>
                      <a:gd name="connsiteX4" fmla="*/ 361398 w 385290"/>
                      <a:gd name="connsiteY4" fmla="*/ 10706 h 192584"/>
                      <a:gd name="connsiteX5" fmla="*/ 369341 w 385290"/>
                      <a:gd name="connsiteY5" fmla="*/ 71658 h 192584"/>
                      <a:gd name="connsiteX6" fmla="*/ 381957 w 385290"/>
                      <a:gd name="connsiteY6" fmla="*/ 132128 h 192584"/>
                      <a:gd name="connsiteX7" fmla="*/ 371359 w 385290"/>
                      <a:gd name="connsiteY7" fmla="*/ 170747 h 192584"/>
                      <a:gd name="connsiteX8" fmla="*/ 245931 w 385290"/>
                      <a:gd name="connsiteY8" fmla="*/ 192584 h 192584"/>
                      <a:gd name="connsiteX9" fmla="*/ 132575 w 385290"/>
                      <a:gd name="connsiteY9" fmla="*/ 185027 h 192584"/>
                      <a:gd name="connsiteX10" fmla="*/ 109904 w 385290"/>
                      <a:gd name="connsiteY10" fmla="*/ 177470 h 192584"/>
                      <a:gd name="connsiteX11" fmla="*/ 64562 w 385290"/>
                      <a:gd name="connsiteY11" fmla="*/ 147242 h 192584"/>
                      <a:gd name="connsiteX12" fmla="*/ 3432 w 385290"/>
                      <a:gd name="connsiteY12" fmla="*/ 74314 h 192584"/>
                      <a:gd name="connsiteX0" fmla="*/ 1613 w 402045"/>
                      <a:gd name="connsiteY0" fmla="*/ 98723 h 192584"/>
                      <a:gd name="connsiteX1" fmla="*/ 35975 w 402045"/>
                      <a:gd name="connsiteY1" fmla="*/ 49001 h 192584"/>
                      <a:gd name="connsiteX2" fmla="*/ 131632 w 402045"/>
                      <a:gd name="connsiteY2" fmla="*/ 12895 h 192584"/>
                      <a:gd name="connsiteX3" fmla="*/ 327587 w 402045"/>
                      <a:gd name="connsiteY3" fmla="*/ 2047 h 192584"/>
                      <a:gd name="connsiteX4" fmla="*/ 378153 w 402045"/>
                      <a:gd name="connsiteY4" fmla="*/ 10706 h 192584"/>
                      <a:gd name="connsiteX5" fmla="*/ 386096 w 402045"/>
                      <a:gd name="connsiteY5" fmla="*/ 71658 h 192584"/>
                      <a:gd name="connsiteX6" fmla="*/ 398712 w 402045"/>
                      <a:gd name="connsiteY6" fmla="*/ 132128 h 192584"/>
                      <a:gd name="connsiteX7" fmla="*/ 388114 w 402045"/>
                      <a:gd name="connsiteY7" fmla="*/ 170747 h 192584"/>
                      <a:gd name="connsiteX8" fmla="*/ 262686 w 402045"/>
                      <a:gd name="connsiteY8" fmla="*/ 192584 h 192584"/>
                      <a:gd name="connsiteX9" fmla="*/ 149330 w 402045"/>
                      <a:gd name="connsiteY9" fmla="*/ 185027 h 192584"/>
                      <a:gd name="connsiteX10" fmla="*/ 126659 w 402045"/>
                      <a:gd name="connsiteY10" fmla="*/ 177470 h 192584"/>
                      <a:gd name="connsiteX11" fmla="*/ 81317 w 402045"/>
                      <a:gd name="connsiteY11" fmla="*/ 147242 h 192584"/>
                      <a:gd name="connsiteX12" fmla="*/ 1613 w 402045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25531 w 400917"/>
                      <a:gd name="connsiteY10" fmla="*/ 177470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04171 w 400917"/>
                      <a:gd name="connsiteY10" fmla="*/ 173854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0917" h="192584">
                        <a:moveTo>
                          <a:pt x="485" y="98723"/>
                        </a:moveTo>
                        <a:cubicBezTo>
                          <a:pt x="-3048" y="81446"/>
                          <a:pt x="13177" y="63306"/>
                          <a:pt x="34847" y="49001"/>
                        </a:cubicBezTo>
                        <a:cubicBezTo>
                          <a:pt x="56517" y="34696"/>
                          <a:pt x="81902" y="20721"/>
                          <a:pt x="130504" y="12895"/>
                        </a:cubicBezTo>
                        <a:cubicBezTo>
                          <a:pt x="179106" y="5069"/>
                          <a:pt x="285682" y="5425"/>
                          <a:pt x="326459" y="2047"/>
                        </a:cubicBezTo>
                        <a:cubicBezTo>
                          <a:pt x="367236" y="-1331"/>
                          <a:pt x="372846" y="-1800"/>
                          <a:pt x="377025" y="10706"/>
                        </a:cubicBezTo>
                        <a:cubicBezTo>
                          <a:pt x="386776" y="22308"/>
                          <a:pt x="382470" y="51120"/>
                          <a:pt x="384968" y="71658"/>
                        </a:cubicBezTo>
                        <a:cubicBezTo>
                          <a:pt x="387466" y="92196"/>
                          <a:pt x="397248" y="115613"/>
                          <a:pt x="397584" y="132128"/>
                        </a:cubicBezTo>
                        <a:cubicBezTo>
                          <a:pt x="397920" y="148643"/>
                          <a:pt x="409657" y="160671"/>
                          <a:pt x="386986" y="170747"/>
                        </a:cubicBezTo>
                        <a:cubicBezTo>
                          <a:pt x="364315" y="180823"/>
                          <a:pt x="301355" y="190204"/>
                          <a:pt x="261558" y="192584"/>
                        </a:cubicBezTo>
                        <a:cubicBezTo>
                          <a:pt x="223773" y="190065"/>
                          <a:pt x="174433" y="188149"/>
                          <a:pt x="148202" y="185027"/>
                        </a:cubicBezTo>
                        <a:cubicBezTo>
                          <a:pt x="121971" y="181905"/>
                          <a:pt x="119531" y="179248"/>
                          <a:pt x="104171" y="173854"/>
                        </a:cubicBezTo>
                        <a:cubicBezTo>
                          <a:pt x="88811" y="168461"/>
                          <a:pt x="109949" y="170635"/>
                          <a:pt x="56043" y="152666"/>
                        </a:cubicBezTo>
                        <a:cubicBezTo>
                          <a:pt x="38298" y="135473"/>
                          <a:pt x="4018" y="116000"/>
                          <a:pt x="485" y="9872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 rot="5400000">
                    <a:off x="7451296" y="1978570"/>
                    <a:ext cx="425578" cy="157089"/>
                  </a:xfrm>
                  <a:custGeom>
                    <a:avLst/>
                    <a:gdLst>
                      <a:gd name="connsiteX0" fmla="*/ 0 w 371481"/>
                      <a:gd name="connsiteY0" fmla="*/ 48762 h 192345"/>
                      <a:gd name="connsiteX1" fmla="*/ 0 w 371481"/>
                      <a:gd name="connsiteY1" fmla="*/ 48762 h 192345"/>
                      <a:gd name="connsiteX2" fmla="*/ 60456 w 371481"/>
                      <a:gd name="connsiteY2" fmla="*/ 18534 h 192345"/>
                      <a:gd name="connsiteX3" fmla="*/ 355180 w 371481"/>
                      <a:gd name="connsiteY3" fmla="*/ 41205 h 192345"/>
                      <a:gd name="connsiteX4" fmla="*/ 362737 w 371481"/>
                      <a:gd name="connsiteY4" fmla="*/ 131889 h 192345"/>
                      <a:gd name="connsiteX5" fmla="*/ 340066 w 371481"/>
                      <a:gd name="connsiteY5" fmla="*/ 147003 h 192345"/>
                      <a:gd name="connsiteX6" fmla="*/ 272053 w 371481"/>
                      <a:gd name="connsiteY6" fmla="*/ 169674 h 192345"/>
                      <a:gd name="connsiteX7" fmla="*/ 249382 w 371481"/>
                      <a:gd name="connsiteY7" fmla="*/ 177231 h 192345"/>
                      <a:gd name="connsiteX8" fmla="*/ 226711 w 371481"/>
                      <a:gd name="connsiteY8" fmla="*/ 192345 h 192345"/>
                      <a:gd name="connsiteX9" fmla="*/ 113355 w 371481"/>
                      <a:gd name="connsiteY9" fmla="*/ 184788 h 192345"/>
                      <a:gd name="connsiteX10" fmla="*/ 90684 w 371481"/>
                      <a:gd name="connsiteY10" fmla="*/ 177231 h 192345"/>
                      <a:gd name="connsiteX11" fmla="*/ 45342 w 371481"/>
                      <a:gd name="connsiteY11" fmla="*/ 147003 h 192345"/>
                      <a:gd name="connsiteX12" fmla="*/ 37785 w 371481"/>
                      <a:gd name="connsiteY12" fmla="*/ 124332 h 192345"/>
                      <a:gd name="connsiteX13" fmla="*/ 15114 w 371481"/>
                      <a:gd name="connsiteY13" fmla="*/ 116775 h 192345"/>
                      <a:gd name="connsiteX14" fmla="*/ 0 w 371481"/>
                      <a:gd name="connsiteY14" fmla="*/ 48762 h 192345"/>
                      <a:gd name="connsiteX0" fmla="*/ 0 w 362939"/>
                      <a:gd name="connsiteY0" fmla="*/ 67073 h 210656"/>
                      <a:gd name="connsiteX1" fmla="*/ 0 w 362939"/>
                      <a:gd name="connsiteY1" fmla="*/ 67073 h 210656"/>
                      <a:gd name="connsiteX2" fmla="*/ 60456 w 362939"/>
                      <a:gd name="connsiteY2" fmla="*/ 36845 h 210656"/>
                      <a:gd name="connsiteX3" fmla="*/ 347750 w 362939"/>
                      <a:gd name="connsiteY3" fmla="*/ 26970 h 210656"/>
                      <a:gd name="connsiteX4" fmla="*/ 362737 w 362939"/>
                      <a:gd name="connsiteY4" fmla="*/ 150200 h 210656"/>
                      <a:gd name="connsiteX5" fmla="*/ 340066 w 362939"/>
                      <a:gd name="connsiteY5" fmla="*/ 165314 h 210656"/>
                      <a:gd name="connsiteX6" fmla="*/ 272053 w 362939"/>
                      <a:gd name="connsiteY6" fmla="*/ 187985 h 210656"/>
                      <a:gd name="connsiteX7" fmla="*/ 249382 w 362939"/>
                      <a:gd name="connsiteY7" fmla="*/ 195542 h 210656"/>
                      <a:gd name="connsiteX8" fmla="*/ 226711 w 362939"/>
                      <a:gd name="connsiteY8" fmla="*/ 210656 h 210656"/>
                      <a:gd name="connsiteX9" fmla="*/ 113355 w 362939"/>
                      <a:gd name="connsiteY9" fmla="*/ 203099 h 210656"/>
                      <a:gd name="connsiteX10" fmla="*/ 90684 w 362939"/>
                      <a:gd name="connsiteY10" fmla="*/ 195542 h 210656"/>
                      <a:gd name="connsiteX11" fmla="*/ 45342 w 362939"/>
                      <a:gd name="connsiteY11" fmla="*/ 165314 h 210656"/>
                      <a:gd name="connsiteX12" fmla="*/ 37785 w 362939"/>
                      <a:gd name="connsiteY12" fmla="*/ 142643 h 210656"/>
                      <a:gd name="connsiteX13" fmla="*/ 15114 w 362939"/>
                      <a:gd name="connsiteY13" fmla="*/ 135086 h 210656"/>
                      <a:gd name="connsiteX14" fmla="*/ 0 w 362939"/>
                      <a:gd name="connsiteY14" fmla="*/ 67073 h 210656"/>
                      <a:gd name="connsiteX0" fmla="*/ 0 w 362939"/>
                      <a:gd name="connsiteY0" fmla="*/ 51861 h 195444"/>
                      <a:gd name="connsiteX1" fmla="*/ 0 w 362939"/>
                      <a:gd name="connsiteY1" fmla="*/ 51861 h 195444"/>
                      <a:gd name="connsiteX2" fmla="*/ 60456 w 362939"/>
                      <a:gd name="connsiteY2" fmla="*/ 21633 h 195444"/>
                      <a:gd name="connsiteX3" fmla="*/ 347750 w 362939"/>
                      <a:gd name="connsiteY3" fmla="*/ 11758 h 195444"/>
                      <a:gd name="connsiteX4" fmla="*/ 362737 w 362939"/>
                      <a:gd name="connsiteY4" fmla="*/ 134988 h 195444"/>
                      <a:gd name="connsiteX5" fmla="*/ 340066 w 362939"/>
                      <a:gd name="connsiteY5" fmla="*/ 150102 h 195444"/>
                      <a:gd name="connsiteX6" fmla="*/ 272053 w 362939"/>
                      <a:gd name="connsiteY6" fmla="*/ 172773 h 195444"/>
                      <a:gd name="connsiteX7" fmla="*/ 249382 w 362939"/>
                      <a:gd name="connsiteY7" fmla="*/ 180330 h 195444"/>
                      <a:gd name="connsiteX8" fmla="*/ 226711 w 362939"/>
                      <a:gd name="connsiteY8" fmla="*/ 195444 h 195444"/>
                      <a:gd name="connsiteX9" fmla="*/ 113355 w 362939"/>
                      <a:gd name="connsiteY9" fmla="*/ 187887 h 195444"/>
                      <a:gd name="connsiteX10" fmla="*/ 90684 w 362939"/>
                      <a:gd name="connsiteY10" fmla="*/ 180330 h 195444"/>
                      <a:gd name="connsiteX11" fmla="*/ 45342 w 362939"/>
                      <a:gd name="connsiteY11" fmla="*/ 150102 h 195444"/>
                      <a:gd name="connsiteX12" fmla="*/ 37785 w 362939"/>
                      <a:gd name="connsiteY12" fmla="*/ 127431 h 195444"/>
                      <a:gd name="connsiteX13" fmla="*/ 15114 w 362939"/>
                      <a:gd name="connsiteY13" fmla="*/ 119874 h 195444"/>
                      <a:gd name="connsiteX14" fmla="*/ 0 w 362939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49382 w 362842"/>
                      <a:gd name="connsiteY7" fmla="*/ 180330 h 195444"/>
                      <a:gd name="connsiteX8" fmla="*/ 226711 w 362842"/>
                      <a:gd name="connsiteY8" fmla="*/ 195444 h 195444"/>
                      <a:gd name="connsiteX9" fmla="*/ 113355 w 362842"/>
                      <a:gd name="connsiteY9" fmla="*/ 187887 h 195444"/>
                      <a:gd name="connsiteX10" fmla="*/ 90684 w 362842"/>
                      <a:gd name="connsiteY10" fmla="*/ 180330 h 195444"/>
                      <a:gd name="connsiteX11" fmla="*/ 45342 w 362842"/>
                      <a:gd name="connsiteY11" fmla="*/ 150102 h 195444"/>
                      <a:gd name="connsiteX12" fmla="*/ 37785 w 362842"/>
                      <a:gd name="connsiteY12" fmla="*/ 127431 h 195444"/>
                      <a:gd name="connsiteX13" fmla="*/ 15114 w 362842"/>
                      <a:gd name="connsiteY13" fmla="*/ 119874 h 195444"/>
                      <a:gd name="connsiteX14" fmla="*/ 0 w 362842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26711 w 362842"/>
                      <a:gd name="connsiteY7" fmla="*/ 195444 h 195444"/>
                      <a:gd name="connsiteX8" fmla="*/ 113355 w 362842"/>
                      <a:gd name="connsiteY8" fmla="*/ 187887 h 195444"/>
                      <a:gd name="connsiteX9" fmla="*/ 90684 w 362842"/>
                      <a:gd name="connsiteY9" fmla="*/ 180330 h 195444"/>
                      <a:gd name="connsiteX10" fmla="*/ 45342 w 362842"/>
                      <a:gd name="connsiteY10" fmla="*/ 150102 h 195444"/>
                      <a:gd name="connsiteX11" fmla="*/ 37785 w 362842"/>
                      <a:gd name="connsiteY11" fmla="*/ 127431 h 195444"/>
                      <a:gd name="connsiteX12" fmla="*/ 15114 w 362842"/>
                      <a:gd name="connsiteY12" fmla="*/ 119874 h 195444"/>
                      <a:gd name="connsiteX13" fmla="*/ 0 w 362842"/>
                      <a:gd name="connsiteY13" fmla="*/ 51861 h 195444"/>
                      <a:gd name="connsiteX0" fmla="*/ 0 w 366215"/>
                      <a:gd name="connsiteY0" fmla="*/ 51861 h 195444"/>
                      <a:gd name="connsiteX1" fmla="*/ 0 w 366215"/>
                      <a:gd name="connsiteY1" fmla="*/ 51861 h 195444"/>
                      <a:gd name="connsiteX2" fmla="*/ 60456 w 366215"/>
                      <a:gd name="connsiteY2" fmla="*/ 21633 h 195444"/>
                      <a:gd name="connsiteX3" fmla="*/ 347750 w 366215"/>
                      <a:gd name="connsiteY3" fmla="*/ 11758 h 195444"/>
                      <a:gd name="connsiteX4" fmla="*/ 362737 w 366215"/>
                      <a:gd name="connsiteY4" fmla="*/ 134988 h 195444"/>
                      <a:gd name="connsiteX5" fmla="*/ 352139 w 366215"/>
                      <a:gd name="connsiteY5" fmla="*/ 173607 h 195444"/>
                      <a:gd name="connsiteX6" fmla="*/ 226711 w 366215"/>
                      <a:gd name="connsiteY6" fmla="*/ 195444 h 195444"/>
                      <a:gd name="connsiteX7" fmla="*/ 113355 w 366215"/>
                      <a:gd name="connsiteY7" fmla="*/ 187887 h 195444"/>
                      <a:gd name="connsiteX8" fmla="*/ 90684 w 366215"/>
                      <a:gd name="connsiteY8" fmla="*/ 180330 h 195444"/>
                      <a:gd name="connsiteX9" fmla="*/ 45342 w 366215"/>
                      <a:gd name="connsiteY9" fmla="*/ 150102 h 195444"/>
                      <a:gd name="connsiteX10" fmla="*/ 37785 w 366215"/>
                      <a:gd name="connsiteY10" fmla="*/ 127431 h 195444"/>
                      <a:gd name="connsiteX11" fmla="*/ 15114 w 366215"/>
                      <a:gd name="connsiteY11" fmla="*/ 119874 h 195444"/>
                      <a:gd name="connsiteX12" fmla="*/ 0 w 366215"/>
                      <a:gd name="connsiteY12" fmla="*/ 51861 h 195444"/>
                      <a:gd name="connsiteX0" fmla="*/ 0 w 370161"/>
                      <a:gd name="connsiteY0" fmla="*/ 47189 h 190772"/>
                      <a:gd name="connsiteX1" fmla="*/ 0 w 370161"/>
                      <a:gd name="connsiteY1" fmla="*/ 47189 h 190772"/>
                      <a:gd name="connsiteX2" fmla="*/ 60456 w 370161"/>
                      <a:gd name="connsiteY2" fmla="*/ 16961 h 190772"/>
                      <a:gd name="connsiteX3" fmla="*/ 347750 w 370161"/>
                      <a:gd name="connsiteY3" fmla="*/ 7086 h 190772"/>
                      <a:gd name="connsiteX4" fmla="*/ 350121 w 370161"/>
                      <a:gd name="connsiteY4" fmla="*/ 69846 h 190772"/>
                      <a:gd name="connsiteX5" fmla="*/ 362737 w 370161"/>
                      <a:gd name="connsiteY5" fmla="*/ 130316 h 190772"/>
                      <a:gd name="connsiteX6" fmla="*/ 352139 w 370161"/>
                      <a:gd name="connsiteY6" fmla="*/ 168935 h 190772"/>
                      <a:gd name="connsiteX7" fmla="*/ 226711 w 370161"/>
                      <a:gd name="connsiteY7" fmla="*/ 190772 h 190772"/>
                      <a:gd name="connsiteX8" fmla="*/ 113355 w 370161"/>
                      <a:gd name="connsiteY8" fmla="*/ 183215 h 190772"/>
                      <a:gd name="connsiteX9" fmla="*/ 90684 w 370161"/>
                      <a:gd name="connsiteY9" fmla="*/ 175658 h 190772"/>
                      <a:gd name="connsiteX10" fmla="*/ 45342 w 370161"/>
                      <a:gd name="connsiteY10" fmla="*/ 145430 h 190772"/>
                      <a:gd name="connsiteX11" fmla="*/ 37785 w 370161"/>
                      <a:gd name="connsiteY11" fmla="*/ 122759 h 190772"/>
                      <a:gd name="connsiteX12" fmla="*/ 15114 w 370161"/>
                      <a:gd name="connsiteY12" fmla="*/ 115202 h 190772"/>
                      <a:gd name="connsiteX13" fmla="*/ 0 w 370161"/>
                      <a:gd name="connsiteY13" fmla="*/ 47189 h 190772"/>
                      <a:gd name="connsiteX0" fmla="*/ 0 w 366070"/>
                      <a:gd name="connsiteY0" fmla="*/ 48602 h 192185"/>
                      <a:gd name="connsiteX1" fmla="*/ 0 w 366070"/>
                      <a:gd name="connsiteY1" fmla="*/ 48602 h 192185"/>
                      <a:gd name="connsiteX2" fmla="*/ 60456 w 366070"/>
                      <a:gd name="connsiteY2" fmla="*/ 18374 h 192185"/>
                      <a:gd name="connsiteX3" fmla="*/ 291612 w 366070"/>
                      <a:gd name="connsiteY3" fmla="*/ 1648 h 192185"/>
                      <a:gd name="connsiteX4" fmla="*/ 347750 w 366070"/>
                      <a:gd name="connsiteY4" fmla="*/ 8499 h 192185"/>
                      <a:gd name="connsiteX5" fmla="*/ 350121 w 366070"/>
                      <a:gd name="connsiteY5" fmla="*/ 71259 h 192185"/>
                      <a:gd name="connsiteX6" fmla="*/ 362737 w 366070"/>
                      <a:gd name="connsiteY6" fmla="*/ 131729 h 192185"/>
                      <a:gd name="connsiteX7" fmla="*/ 352139 w 366070"/>
                      <a:gd name="connsiteY7" fmla="*/ 170348 h 192185"/>
                      <a:gd name="connsiteX8" fmla="*/ 226711 w 366070"/>
                      <a:gd name="connsiteY8" fmla="*/ 192185 h 192185"/>
                      <a:gd name="connsiteX9" fmla="*/ 113355 w 366070"/>
                      <a:gd name="connsiteY9" fmla="*/ 184628 h 192185"/>
                      <a:gd name="connsiteX10" fmla="*/ 90684 w 366070"/>
                      <a:gd name="connsiteY10" fmla="*/ 177071 h 192185"/>
                      <a:gd name="connsiteX11" fmla="*/ 45342 w 366070"/>
                      <a:gd name="connsiteY11" fmla="*/ 146843 h 192185"/>
                      <a:gd name="connsiteX12" fmla="*/ 37785 w 366070"/>
                      <a:gd name="connsiteY12" fmla="*/ 124172 h 192185"/>
                      <a:gd name="connsiteX13" fmla="*/ 15114 w 366070"/>
                      <a:gd name="connsiteY13" fmla="*/ 116615 h 192185"/>
                      <a:gd name="connsiteX14" fmla="*/ 0 w 366070"/>
                      <a:gd name="connsiteY14" fmla="*/ 48602 h 192185"/>
                      <a:gd name="connsiteX0" fmla="*/ 0 w 366070"/>
                      <a:gd name="connsiteY0" fmla="*/ 48019 h 191602"/>
                      <a:gd name="connsiteX1" fmla="*/ 0 w 366070"/>
                      <a:gd name="connsiteY1" fmla="*/ 48019 h 191602"/>
                      <a:gd name="connsiteX2" fmla="*/ 60456 w 366070"/>
                      <a:gd name="connsiteY2" fmla="*/ 17791 h 191602"/>
                      <a:gd name="connsiteX3" fmla="*/ 291612 w 366070"/>
                      <a:gd name="connsiteY3" fmla="*/ 1065 h 191602"/>
                      <a:gd name="connsiteX4" fmla="*/ 342178 w 366070"/>
                      <a:gd name="connsiteY4" fmla="*/ 9724 h 191602"/>
                      <a:gd name="connsiteX5" fmla="*/ 350121 w 366070"/>
                      <a:gd name="connsiteY5" fmla="*/ 70676 h 191602"/>
                      <a:gd name="connsiteX6" fmla="*/ 362737 w 366070"/>
                      <a:gd name="connsiteY6" fmla="*/ 131146 h 191602"/>
                      <a:gd name="connsiteX7" fmla="*/ 352139 w 366070"/>
                      <a:gd name="connsiteY7" fmla="*/ 169765 h 191602"/>
                      <a:gd name="connsiteX8" fmla="*/ 226711 w 366070"/>
                      <a:gd name="connsiteY8" fmla="*/ 191602 h 191602"/>
                      <a:gd name="connsiteX9" fmla="*/ 113355 w 366070"/>
                      <a:gd name="connsiteY9" fmla="*/ 184045 h 191602"/>
                      <a:gd name="connsiteX10" fmla="*/ 90684 w 366070"/>
                      <a:gd name="connsiteY10" fmla="*/ 176488 h 191602"/>
                      <a:gd name="connsiteX11" fmla="*/ 45342 w 366070"/>
                      <a:gd name="connsiteY11" fmla="*/ 146260 h 191602"/>
                      <a:gd name="connsiteX12" fmla="*/ 37785 w 366070"/>
                      <a:gd name="connsiteY12" fmla="*/ 123589 h 191602"/>
                      <a:gd name="connsiteX13" fmla="*/ 15114 w 366070"/>
                      <a:gd name="connsiteY13" fmla="*/ 116032 h 191602"/>
                      <a:gd name="connsiteX14" fmla="*/ 0 w 366070"/>
                      <a:gd name="connsiteY14" fmla="*/ 48019 h 191602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37785 w 366070"/>
                      <a:gd name="connsiteY12" fmla="*/ 123806 h 191819"/>
                      <a:gd name="connsiteX13" fmla="*/ 15114 w 366070"/>
                      <a:gd name="connsiteY13" fmla="*/ 116249 h 191819"/>
                      <a:gd name="connsiteX14" fmla="*/ 0 w 366070"/>
                      <a:gd name="connsiteY14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92961 w 366070"/>
                      <a:gd name="connsiteY2" fmla="*/ 30665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2961 w 366070"/>
                      <a:gd name="connsiteY2" fmla="*/ 31430 h 192584"/>
                      <a:gd name="connsiteX3" fmla="*/ 95657 w 366070"/>
                      <a:gd name="connsiteY3" fmla="*/ 12895 h 192584"/>
                      <a:gd name="connsiteX4" fmla="*/ 291612 w 366070"/>
                      <a:gd name="connsiteY4" fmla="*/ 2047 h 192584"/>
                      <a:gd name="connsiteX5" fmla="*/ 342178 w 366070"/>
                      <a:gd name="connsiteY5" fmla="*/ 10706 h 192584"/>
                      <a:gd name="connsiteX6" fmla="*/ 350121 w 366070"/>
                      <a:gd name="connsiteY6" fmla="*/ 71658 h 192584"/>
                      <a:gd name="connsiteX7" fmla="*/ 362737 w 366070"/>
                      <a:gd name="connsiteY7" fmla="*/ 132128 h 192584"/>
                      <a:gd name="connsiteX8" fmla="*/ 352139 w 366070"/>
                      <a:gd name="connsiteY8" fmla="*/ 170747 h 192584"/>
                      <a:gd name="connsiteX9" fmla="*/ 226711 w 366070"/>
                      <a:gd name="connsiteY9" fmla="*/ 192584 h 192584"/>
                      <a:gd name="connsiteX10" fmla="*/ 113355 w 366070"/>
                      <a:gd name="connsiteY10" fmla="*/ 185027 h 192584"/>
                      <a:gd name="connsiteX11" fmla="*/ 90684 w 366070"/>
                      <a:gd name="connsiteY11" fmla="*/ 177470 h 192584"/>
                      <a:gd name="connsiteX12" fmla="*/ 45342 w 366070"/>
                      <a:gd name="connsiteY12" fmla="*/ 147242 h 192584"/>
                      <a:gd name="connsiteX13" fmla="*/ 15114 w 366070"/>
                      <a:gd name="connsiteY13" fmla="*/ 117014 h 192584"/>
                      <a:gd name="connsiteX14" fmla="*/ 0 w 366070"/>
                      <a:gd name="connsiteY14" fmla="*/ 49001 h 192584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5657 w 366070"/>
                      <a:gd name="connsiteY2" fmla="*/ 12895 h 192584"/>
                      <a:gd name="connsiteX3" fmla="*/ 291612 w 366070"/>
                      <a:gd name="connsiteY3" fmla="*/ 2047 h 192584"/>
                      <a:gd name="connsiteX4" fmla="*/ 342178 w 366070"/>
                      <a:gd name="connsiteY4" fmla="*/ 10706 h 192584"/>
                      <a:gd name="connsiteX5" fmla="*/ 350121 w 366070"/>
                      <a:gd name="connsiteY5" fmla="*/ 71658 h 192584"/>
                      <a:gd name="connsiteX6" fmla="*/ 362737 w 366070"/>
                      <a:gd name="connsiteY6" fmla="*/ 132128 h 192584"/>
                      <a:gd name="connsiteX7" fmla="*/ 352139 w 366070"/>
                      <a:gd name="connsiteY7" fmla="*/ 170747 h 192584"/>
                      <a:gd name="connsiteX8" fmla="*/ 226711 w 366070"/>
                      <a:gd name="connsiteY8" fmla="*/ 192584 h 192584"/>
                      <a:gd name="connsiteX9" fmla="*/ 113355 w 366070"/>
                      <a:gd name="connsiteY9" fmla="*/ 185027 h 192584"/>
                      <a:gd name="connsiteX10" fmla="*/ 90684 w 366070"/>
                      <a:gd name="connsiteY10" fmla="*/ 177470 h 192584"/>
                      <a:gd name="connsiteX11" fmla="*/ 45342 w 366070"/>
                      <a:gd name="connsiteY11" fmla="*/ 147242 h 192584"/>
                      <a:gd name="connsiteX12" fmla="*/ 15114 w 366070"/>
                      <a:gd name="connsiteY12" fmla="*/ 117014 h 192584"/>
                      <a:gd name="connsiteX13" fmla="*/ 0 w 366070"/>
                      <a:gd name="connsiteY13" fmla="*/ 49001 h 192584"/>
                      <a:gd name="connsiteX0" fmla="*/ 0 w 381858"/>
                      <a:gd name="connsiteY0" fmla="*/ 74314 h 192584"/>
                      <a:gd name="connsiteX1" fmla="*/ 15788 w 381858"/>
                      <a:gd name="connsiteY1" fmla="*/ 49001 h 192584"/>
                      <a:gd name="connsiteX2" fmla="*/ 111445 w 381858"/>
                      <a:gd name="connsiteY2" fmla="*/ 12895 h 192584"/>
                      <a:gd name="connsiteX3" fmla="*/ 307400 w 381858"/>
                      <a:gd name="connsiteY3" fmla="*/ 2047 h 192584"/>
                      <a:gd name="connsiteX4" fmla="*/ 357966 w 381858"/>
                      <a:gd name="connsiteY4" fmla="*/ 10706 h 192584"/>
                      <a:gd name="connsiteX5" fmla="*/ 365909 w 381858"/>
                      <a:gd name="connsiteY5" fmla="*/ 71658 h 192584"/>
                      <a:gd name="connsiteX6" fmla="*/ 378525 w 381858"/>
                      <a:gd name="connsiteY6" fmla="*/ 132128 h 192584"/>
                      <a:gd name="connsiteX7" fmla="*/ 367927 w 381858"/>
                      <a:gd name="connsiteY7" fmla="*/ 170747 h 192584"/>
                      <a:gd name="connsiteX8" fmla="*/ 242499 w 381858"/>
                      <a:gd name="connsiteY8" fmla="*/ 192584 h 192584"/>
                      <a:gd name="connsiteX9" fmla="*/ 129143 w 381858"/>
                      <a:gd name="connsiteY9" fmla="*/ 185027 h 192584"/>
                      <a:gd name="connsiteX10" fmla="*/ 106472 w 381858"/>
                      <a:gd name="connsiteY10" fmla="*/ 177470 h 192584"/>
                      <a:gd name="connsiteX11" fmla="*/ 61130 w 381858"/>
                      <a:gd name="connsiteY11" fmla="*/ 147242 h 192584"/>
                      <a:gd name="connsiteX12" fmla="*/ 30902 w 381858"/>
                      <a:gd name="connsiteY12" fmla="*/ 117014 h 192584"/>
                      <a:gd name="connsiteX13" fmla="*/ 0 w 381858"/>
                      <a:gd name="connsiteY13" fmla="*/ 74314 h 192584"/>
                      <a:gd name="connsiteX0" fmla="*/ 3432 w 385290"/>
                      <a:gd name="connsiteY0" fmla="*/ 74314 h 192584"/>
                      <a:gd name="connsiteX1" fmla="*/ 19220 w 385290"/>
                      <a:gd name="connsiteY1" fmla="*/ 49001 h 192584"/>
                      <a:gd name="connsiteX2" fmla="*/ 114877 w 385290"/>
                      <a:gd name="connsiteY2" fmla="*/ 12895 h 192584"/>
                      <a:gd name="connsiteX3" fmla="*/ 310832 w 385290"/>
                      <a:gd name="connsiteY3" fmla="*/ 2047 h 192584"/>
                      <a:gd name="connsiteX4" fmla="*/ 361398 w 385290"/>
                      <a:gd name="connsiteY4" fmla="*/ 10706 h 192584"/>
                      <a:gd name="connsiteX5" fmla="*/ 369341 w 385290"/>
                      <a:gd name="connsiteY5" fmla="*/ 71658 h 192584"/>
                      <a:gd name="connsiteX6" fmla="*/ 381957 w 385290"/>
                      <a:gd name="connsiteY6" fmla="*/ 132128 h 192584"/>
                      <a:gd name="connsiteX7" fmla="*/ 371359 w 385290"/>
                      <a:gd name="connsiteY7" fmla="*/ 170747 h 192584"/>
                      <a:gd name="connsiteX8" fmla="*/ 245931 w 385290"/>
                      <a:gd name="connsiteY8" fmla="*/ 192584 h 192584"/>
                      <a:gd name="connsiteX9" fmla="*/ 132575 w 385290"/>
                      <a:gd name="connsiteY9" fmla="*/ 185027 h 192584"/>
                      <a:gd name="connsiteX10" fmla="*/ 109904 w 385290"/>
                      <a:gd name="connsiteY10" fmla="*/ 177470 h 192584"/>
                      <a:gd name="connsiteX11" fmla="*/ 64562 w 385290"/>
                      <a:gd name="connsiteY11" fmla="*/ 147242 h 192584"/>
                      <a:gd name="connsiteX12" fmla="*/ 3432 w 385290"/>
                      <a:gd name="connsiteY12" fmla="*/ 74314 h 192584"/>
                      <a:gd name="connsiteX0" fmla="*/ 1613 w 402045"/>
                      <a:gd name="connsiteY0" fmla="*/ 98723 h 192584"/>
                      <a:gd name="connsiteX1" fmla="*/ 35975 w 402045"/>
                      <a:gd name="connsiteY1" fmla="*/ 49001 h 192584"/>
                      <a:gd name="connsiteX2" fmla="*/ 131632 w 402045"/>
                      <a:gd name="connsiteY2" fmla="*/ 12895 h 192584"/>
                      <a:gd name="connsiteX3" fmla="*/ 327587 w 402045"/>
                      <a:gd name="connsiteY3" fmla="*/ 2047 h 192584"/>
                      <a:gd name="connsiteX4" fmla="*/ 378153 w 402045"/>
                      <a:gd name="connsiteY4" fmla="*/ 10706 h 192584"/>
                      <a:gd name="connsiteX5" fmla="*/ 386096 w 402045"/>
                      <a:gd name="connsiteY5" fmla="*/ 71658 h 192584"/>
                      <a:gd name="connsiteX6" fmla="*/ 398712 w 402045"/>
                      <a:gd name="connsiteY6" fmla="*/ 132128 h 192584"/>
                      <a:gd name="connsiteX7" fmla="*/ 388114 w 402045"/>
                      <a:gd name="connsiteY7" fmla="*/ 170747 h 192584"/>
                      <a:gd name="connsiteX8" fmla="*/ 262686 w 402045"/>
                      <a:gd name="connsiteY8" fmla="*/ 192584 h 192584"/>
                      <a:gd name="connsiteX9" fmla="*/ 149330 w 402045"/>
                      <a:gd name="connsiteY9" fmla="*/ 185027 h 192584"/>
                      <a:gd name="connsiteX10" fmla="*/ 126659 w 402045"/>
                      <a:gd name="connsiteY10" fmla="*/ 177470 h 192584"/>
                      <a:gd name="connsiteX11" fmla="*/ 81317 w 402045"/>
                      <a:gd name="connsiteY11" fmla="*/ 147242 h 192584"/>
                      <a:gd name="connsiteX12" fmla="*/ 1613 w 402045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25531 w 400917"/>
                      <a:gd name="connsiteY10" fmla="*/ 177470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04171 w 400917"/>
                      <a:gd name="connsiteY10" fmla="*/ 173854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0917" h="192584">
                        <a:moveTo>
                          <a:pt x="485" y="98723"/>
                        </a:moveTo>
                        <a:cubicBezTo>
                          <a:pt x="-3048" y="81446"/>
                          <a:pt x="13177" y="63306"/>
                          <a:pt x="34847" y="49001"/>
                        </a:cubicBezTo>
                        <a:cubicBezTo>
                          <a:pt x="56517" y="34696"/>
                          <a:pt x="81902" y="20721"/>
                          <a:pt x="130504" y="12895"/>
                        </a:cubicBezTo>
                        <a:cubicBezTo>
                          <a:pt x="179106" y="5069"/>
                          <a:pt x="285682" y="5425"/>
                          <a:pt x="326459" y="2047"/>
                        </a:cubicBezTo>
                        <a:cubicBezTo>
                          <a:pt x="367236" y="-1331"/>
                          <a:pt x="372846" y="-1800"/>
                          <a:pt x="377025" y="10706"/>
                        </a:cubicBezTo>
                        <a:cubicBezTo>
                          <a:pt x="386776" y="22308"/>
                          <a:pt x="382470" y="51120"/>
                          <a:pt x="384968" y="71658"/>
                        </a:cubicBezTo>
                        <a:cubicBezTo>
                          <a:pt x="387466" y="92196"/>
                          <a:pt x="397248" y="115613"/>
                          <a:pt x="397584" y="132128"/>
                        </a:cubicBezTo>
                        <a:cubicBezTo>
                          <a:pt x="397920" y="148643"/>
                          <a:pt x="409657" y="160671"/>
                          <a:pt x="386986" y="170747"/>
                        </a:cubicBezTo>
                        <a:cubicBezTo>
                          <a:pt x="364315" y="180823"/>
                          <a:pt x="301355" y="190204"/>
                          <a:pt x="261558" y="192584"/>
                        </a:cubicBezTo>
                        <a:cubicBezTo>
                          <a:pt x="223773" y="190065"/>
                          <a:pt x="174433" y="188149"/>
                          <a:pt x="148202" y="185027"/>
                        </a:cubicBezTo>
                        <a:cubicBezTo>
                          <a:pt x="121971" y="181905"/>
                          <a:pt x="119531" y="179248"/>
                          <a:pt x="104171" y="173854"/>
                        </a:cubicBezTo>
                        <a:cubicBezTo>
                          <a:pt x="88811" y="168461"/>
                          <a:pt x="109949" y="170635"/>
                          <a:pt x="56043" y="152666"/>
                        </a:cubicBezTo>
                        <a:cubicBezTo>
                          <a:pt x="38298" y="135473"/>
                          <a:pt x="4018" y="116000"/>
                          <a:pt x="485" y="98723"/>
                        </a:cubicBezTo>
                        <a:close/>
                      </a:path>
                    </a:pathLst>
                  </a:custGeom>
                  <a:solidFill>
                    <a:srgbClr val="FFFFCC"/>
                  </a:solidFill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 rot="16200000">
                    <a:off x="7745009" y="2022760"/>
                    <a:ext cx="693008" cy="348883"/>
                  </a:xfrm>
                  <a:custGeom>
                    <a:avLst/>
                    <a:gdLst>
                      <a:gd name="connsiteX0" fmla="*/ 0 w 371481"/>
                      <a:gd name="connsiteY0" fmla="*/ 48762 h 192345"/>
                      <a:gd name="connsiteX1" fmla="*/ 0 w 371481"/>
                      <a:gd name="connsiteY1" fmla="*/ 48762 h 192345"/>
                      <a:gd name="connsiteX2" fmla="*/ 60456 w 371481"/>
                      <a:gd name="connsiteY2" fmla="*/ 18534 h 192345"/>
                      <a:gd name="connsiteX3" fmla="*/ 355180 w 371481"/>
                      <a:gd name="connsiteY3" fmla="*/ 41205 h 192345"/>
                      <a:gd name="connsiteX4" fmla="*/ 362737 w 371481"/>
                      <a:gd name="connsiteY4" fmla="*/ 131889 h 192345"/>
                      <a:gd name="connsiteX5" fmla="*/ 340066 w 371481"/>
                      <a:gd name="connsiteY5" fmla="*/ 147003 h 192345"/>
                      <a:gd name="connsiteX6" fmla="*/ 272053 w 371481"/>
                      <a:gd name="connsiteY6" fmla="*/ 169674 h 192345"/>
                      <a:gd name="connsiteX7" fmla="*/ 249382 w 371481"/>
                      <a:gd name="connsiteY7" fmla="*/ 177231 h 192345"/>
                      <a:gd name="connsiteX8" fmla="*/ 226711 w 371481"/>
                      <a:gd name="connsiteY8" fmla="*/ 192345 h 192345"/>
                      <a:gd name="connsiteX9" fmla="*/ 113355 w 371481"/>
                      <a:gd name="connsiteY9" fmla="*/ 184788 h 192345"/>
                      <a:gd name="connsiteX10" fmla="*/ 90684 w 371481"/>
                      <a:gd name="connsiteY10" fmla="*/ 177231 h 192345"/>
                      <a:gd name="connsiteX11" fmla="*/ 45342 w 371481"/>
                      <a:gd name="connsiteY11" fmla="*/ 147003 h 192345"/>
                      <a:gd name="connsiteX12" fmla="*/ 37785 w 371481"/>
                      <a:gd name="connsiteY12" fmla="*/ 124332 h 192345"/>
                      <a:gd name="connsiteX13" fmla="*/ 15114 w 371481"/>
                      <a:gd name="connsiteY13" fmla="*/ 116775 h 192345"/>
                      <a:gd name="connsiteX14" fmla="*/ 0 w 371481"/>
                      <a:gd name="connsiteY14" fmla="*/ 48762 h 192345"/>
                      <a:gd name="connsiteX0" fmla="*/ 0 w 362939"/>
                      <a:gd name="connsiteY0" fmla="*/ 67073 h 210656"/>
                      <a:gd name="connsiteX1" fmla="*/ 0 w 362939"/>
                      <a:gd name="connsiteY1" fmla="*/ 67073 h 210656"/>
                      <a:gd name="connsiteX2" fmla="*/ 60456 w 362939"/>
                      <a:gd name="connsiteY2" fmla="*/ 36845 h 210656"/>
                      <a:gd name="connsiteX3" fmla="*/ 347750 w 362939"/>
                      <a:gd name="connsiteY3" fmla="*/ 26970 h 210656"/>
                      <a:gd name="connsiteX4" fmla="*/ 362737 w 362939"/>
                      <a:gd name="connsiteY4" fmla="*/ 150200 h 210656"/>
                      <a:gd name="connsiteX5" fmla="*/ 340066 w 362939"/>
                      <a:gd name="connsiteY5" fmla="*/ 165314 h 210656"/>
                      <a:gd name="connsiteX6" fmla="*/ 272053 w 362939"/>
                      <a:gd name="connsiteY6" fmla="*/ 187985 h 210656"/>
                      <a:gd name="connsiteX7" fmla="*/ 249382 w 362939"/>
                      <a:gd name="connsiteY7" fmla="*/ 195542 h 210656"/>
                      <a:gd name="connsiteX8" fmla="*/ 226711 w 362939"/>
                      <a:gd name="connsiteY8" fmla="*/ 210656 h 210656"/>
                      <a:gd name="connsiteX9" fmla="*/ 113355 w 362939"/>
                      <a:gd name="connsiteY9" fmla="*/ 203099 h 210656"/>
                      <a:gd name="connsiteX10" fmla="*/ 90684 w 362939"/>
                      <a:gd name="connsiteY10" fmla="*/ 195542 h 210656"/>
                      <a:gd name="connsiteX11" fmla="*/ 45342 w 362939"/>
                      <a:gd name="connsiteY11" fmla="*/ 165314 h 210656"/>
                      <a:gd name="connsiteX12" fmla="*/ 37785 w 362939"/>
                      <a:gd name="connsiteY12" fmla="*/ 142643 h 210656"/>
                      <a:gd name="connsiteX13" fmla="*/ 15114 w 362939"/>
                      <a:gd name="connsiteY13" fmla="*/ 135086 h 210656"/>
                      <a:gd name="connsiteX14" fmla="*/ 0 w 362939"/>
                      <a:gd name="connsiteY14" fmla="*/ 67073 h 210656"/>
                      <a:gd name="connsiteX0" fmla="*/ 0 w 362939"/>
                      <a:gd name="connsiteY0" fmla="*/ 51861 h 195444"/>
                      <a:gd name="connsiteX1" fmla="*/ 0 w 362939"/>
                      <a:gd name="connsiteY1" fmla="*/ 51861 h 195444"/>
                      <a:gd name="connsiteX2" fmla="*/ 60456 w 362939"/>
                      <a:gd name="connsiteY2" fmla="*/ 21633 h 195444"/>
                      <a:gd name="connsiteX3" fmla="*/ 347750 w 362939"/>
                      <a:gd name="connsiteY3" fmla="*/ 11758 h 195444"/>
                      <a:gd name="connsiteX4" fmla="*/ 362737 w 362939"/>
                      <a:gd name="connsiteY4" fmla="*/ 134988 h 195444"/>
                      <a:gd name="connsiteX5" fmla="*/ 340066 w 362939"/>
                      <a:gd name="connsiteY5" fmla="*/ 150102 h 195444"/>
                      <a:gd name="connsiteX6" fmla="*/ 272053 w 362939"/>
                      <a:gd name="connsiteY6" fmla="*/ 172773 h 195444"/>
                      <a:gd name="connsiteX7" fmla="*/ 249382 w 362939"/>
                      <a:gd name="connsiteY7" fmla="*/ 180330 h 195444"/>
                      <a:gd name="connsiteX8" fmla="*/ 226711 w 362939"/>
                      <a:gd name="connsiteY8" fmla="*/ 195444 h 195444"/>
                      <a:gd name="connsiteX9" fmla="*/ 113355 w 362939"/>
                      <a:gd name="connsiteY9" fmla="*/ 187887 h 195444"/>
                      <a:gd name="connsiteX10" fmla="*/ 90684 w 362939"/>
                      <a:gd name="connsiteY10" fmla="*/ 180330 h 195444"/>
                      <a:gd name="connsiteX11" fmla="*/ 45342 w 362939"/>
                      <a:gd name="connsiteY11" fmla="*/ 150102 h 195444"/>
                      <a:gd name="connsiteX12" fmla="*/ 37785 w 362939"/>
                      <a:gd name="connsiteY12" fmla="*/ 127431 h 195444"/>
                      <a:gd name="connsiteX13" fmla="*/ 15114 w 362939"/>
                      <a:gd name="connsiteY13" fmla="*/ 119874 h 195444"/>
                      <a:gd name="connsiteX14" fmla="*/ 0 w 362939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49382 w 362842"/>
                      <a:gd name="connsiteY7" fmla="*/ 180330 h 195444"/>
                      <a:gd name="connsiteX8" fmla="*/ 226711 w 362842"/>
                      <a:gd name="connsiteY8" fmla="*/ 195444 h 195444"/>
                      <a:gd name="connsiteX9" fmla="*/ 113355 w 362842"/>
                      <a:gd name="connsiteY9" fmla="*/ 187887 h 195444"/>
                      <a:gd name="connsiteX10" fmla="*/ 90684 w 362842"/>
                      <a:gd name="connsiteY10" fmla="*/ 180330 h 195444"/>
                      <a:gd name="connsiteX11" fmla="*/ 45342 w 362842"/>
                      <a:gd name="connsiteY11" fmla="*/ 150102 h 195444"/>
                      <a:gd name="connsiteX12" fmla="*/ 37785 w 362842"/>
                      <a:gd name="connsiteY12" fmla="*/ 127431 h 195444"/>
                      <a:gd name="connsiteX13" fmla="*/ 15114 w 362842"/>
                      <a:gd name="connsiteY13" fmla="*/ 119874 h 195444"/>
                      <a:gd name="connsiteX14" fmla="*/ 0 w 362842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26711 w 362842"/>
                      <a:gd name="connsiteY7" fmla="*/ 195444 h 195444"/>
                      <a:gd name="connsiteX8" fmla="*/ 113355 w 362842"/>
                      <a:gd name="connsiteY8" fmla="*/ 187887 h 195444"/>
                      <a:gd name="connsiteX9" fmla="*/ 90684 w 362842"/>
                      <a:gd name="connsiteY9" fmla="*/ 180330 h 195444"/>
                      <a:gd name="connsiteX10" fmla="*/ 45342 w 362842"/>
                      <a:gd name="connsiteY10" fmla="*/ 150102 h 195444"/>
                      <a:gd name="connsiteX11" fmla="*/ 37785 w 362842"/>
                      <a:gd name="connsiteY11" fmla="*/ 127431 h 195444"/>
                      <a:gd name="connsiteX12" fmla="*/ 15114 w 362842"/>
                      <a:gd name="connsiteY12" fmla="*/ 119874 h 195444"/>
                      <a:gd name="connsiteX13" fmla="*/ 0 w 362842"/>
                      <a:gd name="connsiteY13" fmla="*/ 51861 h 195444"/>
                      <a:gd name="connsiteX0" fmla="*/ 0 w 366215"/>
                      <a:gd name="connsiteY0" fmla="*/ 51861 h 195444"/>
                      <a:gd name="connsiteX1" fmla="*/ 0 w 366215"/>
                      <a:gd name="connsiteY1" fmla="*/ 51861 h 195444"/>
                      <a:gd name="connsiteX2" fmla="*/ 60456 w 366215"/>
                      <a:gd name="connsiteY2" fmla="*/ 21633 h 195444"/>
                      <a:gd name="connsiteX3" fmla="*/ 347750 w 366215"/>
                      <a:gd name="connsiteY3" fmla="*/ 11758 h 195444"/>
                      <a:gd name="connsiteX4" fmla="*/ 362737 w 366215"/>
                      <a:gd name="connsiteY4" fmla="*/ 134988 h 195444"/>
                      <a:gd name="connsiteX5" fmla="*/ 352139 w 366215"/>
                      <a:gd name="connsiteY5" fmla="*/ 173607 h 195444"/>
                      <a:gd name="connsiteX6" fmla="*/ 226711 w 366215"/>
                      <a:gd name="connsiteY6" fmla="*/ 195444 h 195444"/>
                      <a:gd name="connsiteX7" fmla="*/ 113355 w 366215"/>
                      <a:gd name="connsiteY7" fmla="*/ 187887 h 195444"/>
                      <a:gd name="connsiteX8" fmla="*/ 90684 w 366215"/>
                      <a:gd name="connsiteY8" fmla="*/ 180330 h 195444"/>
                      <a:gd name="connsiteX9" fmla="*/ 45342 w 366215"/>
                      <a:gd name="connsiteY9" fmla="*/ 150102 h 195444"/>
                      <a:gd name="connsiteX10" fmla="*/ 37785 w 366215"/>
                      <a:gd name="connsiteY10" fmla="*/ 127431 h 195444"/>
                      <a:gd name="connsiteX11" fmla="*/ 15114 w 366215"/>
                      <a:gd name="connsiteY11" fmla="*/ 119874 h 195444"/>
                      <a:gd name="connsiteX12" fmla="*/ 0 w 366215"/>
                      <a:gd name="connsiteY12" fmla="*/ 51861 h 195444"/>
                      <a:gd name="connsiteX0" fmla="*/ 0 w 370161"/>
                      <a:gd name="connsiteY0" fmla="*/ 47189 h 190772"/>
                      <a:gd name="connsiteX1" fmla="*/ 0 w 370161"/>
                      <a:gd name="connsiteY1" fmla="*/ 47189 h 190772"/>
                      <a:gd name="connsiteX2" fmla="*/ 60456 w 370161"/>
                      <a:gd name="connsiteY2" fmla="*/ 16961 h 190772"/>
                      <a:gd name="connsiteX3" fmla="*/ 347750 w 370161"/>
                      <a:gd name="connsiteY3" fmla="*/ 7086 h 190772"/>
                      <a:gd name="connsiteX4" fmla="*/ 350121 w 370161"/>
                      <a:gd name="connsiteY4" fmla="*/ 69846 h 190772"/>
                      <a:gd name="connsiteX5" fmla="*/ 362737 w 370161"/>
                      <a:gd name="connsiteY5" fmla="*/ 130316 h 190772"/>
                      <a:gd name="connsiteX6" fmla="*/ 352139 w 370161"/>
                      <a:gd name="connsiteY6" fmla="*/ 168935 h 190772"/>
                      <a:gd name="connsiteX7" fmla="*/ 226711 w 370161"/>
                      <a:gd name="connsiteY7" fmla="*/ 190772 h 190772"/>
                      <a:gd name="connsiteX8" fmla="*/ 113355 w 370161"/>
                      <a:gd name="connsiteY8" fmla="*/ 183215 h 190772"/>
                      <a:gd name="connsiteX9" fmla="*/ 90684 w 370161"/>
                      <a:gd name="connsiteY9" fmla="*/ 175658 h 190772"/>
                      <a:gd name="connsiteX10" fmla="*/ 45342 w 370161"/>
                      <a:gd name="connsiteY10" fmla="*/ 145430 h 190772"/>
                      <a:gd name="connsiteX11" fmla="*/ 37785 w 370161"/>
                      <a:gd name="connsiteY11" fmla="*/ 122759 h 190772"/>
                      <a:gd name="connsiteX12" fmla="*/ 15114 w 370161"/>
                      <a:gd name="connsiteY12" fmla="*/ 115202 h 190772"/>
                      <a:gd name="connsiteX13" fmla="*/ 0 w 370161"/>
                      <a:gd name="connsiteY13" fmla="*/ 47189 h 190772"/>
                      <a:gd name="connsiteX0" fmla="*/ 0 w 366070"/>
                      <a:gd name="connsiteY0" fmla="*/ 48602 h 192185"/>
                      <a:gd name="connsiteX1" fmla="*/ 0 w 366070"/>
                      <a:gd name="connsiteY1" fmla="*/ 48602 h 192185"/>
                      <a:gd name="connsiteX2" fmla="*/ 60456 w 366070"/>
                      <a:gd name="connsiteY2" fmla="*/ 18374 h 192185"/>
                      <a:gd name="connsiteX3" fmla="*/ 291612 w 366070"/>
                      <a:gd name="connsiteY3" fmla="*/ 1648 h 192185"/>
                      <a:gd name="connsiteX4" fmla="*/ 347750 w 366070"/>
                      <a:gd name="connsiteY4" fmla="*/ 8499 h 192185"/>
                      <a:gd name="connsiteX5" fmla="*/ 350121 w 366070"/>
                      <a:gd name="connsiteY5" fmla="*/ 71259 h 192185"/>
                      <a:gd name="connsiteX6" fmla="*/ 362737 w 366070"/>
                      <a:gd name="connsiteY6" fmla="*/ 131729 h 192185"/>
                      <a:gd name="connsiteX7" fmla="*/ 352139 w 366070"/>
                      <a:gd name="connsiteY7" fmla="*/ 170348 h 192185"/>
                      <a:gd name="connsiteX8" fmla="*/ 226711 w 366070"/>
                      <a:gd name="connsiteY8" fmla="*/ 192185 h 192185"/>
                      <a:gd name="connsiteX9" fmla="*/ 113355 w 366070"/>
                      <a:gd name="connsiteY9" fmla="*/ 184628 h 192185"/>
                      <a:gd name="connsiteX10" fmla="*/ 90684 w 366070"/>
                      <a:gd name="connsiteY10" fmla="*/ 177071 h 192185"/>
                      <a:gd name="connsiteX11" fmla="*/ 45342 w 366070"/>
                      <a:gd name="connsiteY11" fmla="*/ 146843 h 192185"/>
                      <a:gd name="connsiteX12" fmla="*/ 37785 w 366070"/>
                      <a:gd name="connsiteY12" fmla="*/ 124172 h 192185"/>
                      <a:gd name="connsiteX13" fmla="*/ 15114 w 366070"/>
                      <a:gd name="connsiteY13" fmla="*/ 116615 h 192185"/>
                      <a:gd name="connsiteX14" fmla="*/ 0 w 366070"/>
                      <a:gd name="connsiteY14" fmla="*/ 48602 h 192185"/>
                      <a:gd name="connsiteX0" fmla="*/ 0 w 366070"/>
                      <a:gd name="connsiteY0" fmla="*/ 48019 h 191602"/>
                      <a:gd name="connsiteX1" fmla="*/ 0 w 366070"/>
                      <a:gd name="connsiteY1" fmla="*/ 48019 h 191602"/>
                      <a:gd name="connsiteX2" fmla="*/ 60456 w 366070"/>
                      <a:gd name="connsiteY2" fmla="*/ 17791 h 191602"/>
                      <a:gd name="connsiteX3" fmla="*/ 291612 w 366070"/>
                      <a:gd name="connsiteY3" fmla="*/ 1065 h 191602"/>
                      <a:gd name="connsiteX4" fmla="*/ 342178 w 366070"/>
                      <a:gd name="connsiteY4" fmla="*/ 9724 h 191602"/>
                      <a:gd name="connsiteX5" fmla="*/ 350121 w 366070"/>
                      <a:gd name="connsiteY5" fmla="*/ 70676 h 191602"/>
                      <a:gd name="connsiteX6" fmla="*/ 362737 w 366070"/>
                      <a:gd name="connsiteY6" fmla="*/ 131146 h 191602"/>
                      <a:gd name="connsiteX7" fmla="*/ 352139 w 366070"/>
                      <a:gd name="connsiteY7" fmla="*/ 169765 h 191602"/>
                      <a:gd name="connsiteX8" fmla="*/ 226711 w 366070"/>
                      <a:gd name="connsiteY8" fmla="*/ 191602 h 191602"/>
                      <a:gd name="connsiteX9" fmla="*/ 113355 w 366070"/>
                      <a:gd name="connsiteY9" fmla="*/ 184045 h 191602"/>
                      <a:gd name="connsiteX10" fmla="*/ 90684 w 366070"/>
                      <a:gd name="connsiteY10" fmla="*/ 176488 h 191602"/>
                      <a:gd name="connsiteX11" fmla="*/ 45342 w 366070"/>
                      <a:gd name="connsiteY11" fmla="*/ 146260 h 191602"/>
                      <a:gd name="connsiteX12" fmla="*/ 37785 w 366070"/>
                      <a:gd name="connsiteY12" fmla="*/ 123589 h 191602"/>
                      <a:gd name="connsiteX13" fmla="*/ 15114 w 366070"/>
                      <a:gd name="connsiteY13" fmla="*/ 116032 h 191602"/>
                      <a:gd name="connsiteX14" fmla="*/ 0 w 366070"/>
                      <a:gd name="connsiteY14" fmla="*/ 48019 h 191602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37785 w 366070"/>
                      <a:gd name="connsiteY12" fmla="*/ 123806 h 191819"/>
                      <a:gd name="connsiteX13" fmla="*/ 15114 w 366070"/>
                      <a:gd name="connsiteY13" fmla="*/ 116249 h 191819"/>
                      <a:gd name="connsiteX14" fmla="*/ 0 w 366070"/>
                      <a:gd name="connsiteY14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92961 w 366070"/>
                      <a:gd name="connsiteY2" fmla="*/ 30665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2961 w 366070"/>
                      <a:gd name="connsiteY2" fmla="*/ 31430 h 192584"/>
                      <a:gd name="connsiteX3" fmla="*/ 95657 w 366070"/>
                      <a:gd name="connsiteY3" fmla="*/ 12895 h 192584"/>
                      <a:gd name="connsiteX4" fmla="*/ 291612 w 366070"/>
                      <a:gd name="connsiteY4" fmla="*/ 2047 h 192584"/>
                      <a:gd name="connsiteX5" fmla="*/ 342178 w 366070"/>
                      <a:gd name="connsiteY5" fmla="*/ 10706 h 192584"/>
                      <a:gd name="connsiteX6" fmla="*/ 350121 w 366070"/>
                      <a:gd name="connsiteY6" fmla="*/ 71658 h 192584"/>
                      <a:gd name="connsiteX7" fmla="*/ 362737 w 366070"/>
                      <a:gd name="connsiteY7" fmla="*/ 132128 h 192584"/>
                      <a:gd name="connsiteX8" fmla="*/ 352139 w 366070"/>
                      <a:gd name="connsiteY8" fmla="*/ 170747 h 192584"/>
                      <a:gd name="connsiteX9" fmla="*/ 226711 w 366070"/>
                      <a:gd name="connsiteY9" fmla="*/ 192584 h 192584"/>
                      <a:gd name="connsiteX10" fmla="*/ 113355 w 366070"/>
                      <a:gd name="connsiteY10" fmla="*/ 185027 h 192584"/>
                      <a:gd name="connsiteX11" fmla="*/ 90684 w 366070"/>
                      <a:gd name="connsiteY11" fmla="*/ 177470 h 192584"/>
                      <a:gd name="connsiteX12" fmla="*/ 45342 w 366070"/>
                      <a:gd name="connsiteY12" fmla="*/ 147242 h 192584"/>
                      <a:gd name="connsiteX13" fmla="*/ 15114 w 366070"/>
                      <a:gd name="connsiteY13" fmla="*/ 117014 h 192584"/>
                      <a:gd name="connsiteX14" fmla="*/ 0 w 366070"/>
                      <a:gd name="connsiteY14" fmla="*/ 49001 h 192584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5657 w 366070"/>
                      <a:gd name="connsiteY2" fmla="*/ 12895 h 192584"/>
                      <a:gd name="connsiteX3" fmla="*/ 291612 w 366070"/>
                      <a:gd name="connsiteY3" fmla="*/ 2047 h 192584"/>
                      <a:gd name="connsiteX4" fmla="*/ 342178 w 366070"/>
                      <a:gd name="connsiteY4" fmla="*/ 10706 h 192584"/>
                      <a:gd name="connsiteX5" fmla="*/ 350121 w 366070"/>
                      <a:gd name="connsiteY5" fmla="*/ 71658 h 192584"/>
                      <a:gd name="connsiteX6" fmla="*/ 362737 w 366070"/>
                      <a:gd name="connsiteY6" fmla="*/ 132128 h 192584"/>
                      <a:gd name="connsiteX7" fmla="*/ 352139 w 366070"/>
                      <a:gd name="connsiteY7" fmla="*/ 170747 h 192584"/>
                      <a:gd name="connsiteX8" fmla="*/ 226711 w 366070"/>
                      <a:gd name="connsiteY8" fmla="*/ 192584 h 192584"/>
                      <a:gd name="connsiteX9" fmla="*/ 113355 w 366070"/>
                      <a:gd name="connsiteY9" fmla="*/ 185027 h 192584"/>
                      <a:gd name="connsiteX10" fmla="*/ 90684 w 366070"/>
                      <a:gd name="connsiteY10" fmla="*/ 177470 h 192584"/>
                      <a:gd name="connsiteX11" fmla="*/ 45342 w 366070"/>
                      <a:gd name="connsiteY11" fmla="*/ 147242 h 192584"/>
                      <a:gd name="connsiteX12" fmla="*/ 15114 w 366070"/>
                      <a:gd name="connsiteY12" fmla="*/ 117014 h 192584"/>
                      <a:gd name="connsiteX13" fmla="*/ 0 w 366070"/>
                      <a:gd name="connsiteY13" fmla="*/ 49001 h 192584"/>
                      <a:gd name="connsiteX0" fmla="*/ 0 w 381858"/>
                      <a:gd name="connsiteY0" fmla="*/ 74314 h 192584"/>
                      <a:gd name="connsiteX1" fmla="*/ 15788 w 381858"/>
                      <a:gd name="connsiteY1" fmla="*/ 49001 h 192584"/>
                      <a:gd name="connsiteX2" fmla="*/ 111445 w 381858"/>
                      <a:gd name="connsiteY2" fmla="*/ 12895 h 192584"/>
                      <a:gd name="connsiteX3" fmla="*/ 307400 w 381858"/>
                      <a:gd name="connsiteY3" fmla="*/ 2047 h 192584"/>
                      <a:gd name="connsiteX4" fmla="*/ 357966 w 381858"/>
                      <a:gd name="connsiteY4" fmla="*/ 10706 h 192584"/>
                      <a:gd name="connsiteX5" fmla="*/ 365909 w 381858"/>
                      <a:gd name="connsiteY5" fmla="*/ 71658 h 192584"/>
                      <a:gd name="connsiteX6" fmla="*/ 378525 w 381858"/>
                      <a:gd name="connsiteY6" fmla="*/ 132128 h 192584"/>
                      <a:gd name="connsiteX7" fmla="*/ 367927 w 381858"/>
                      <a:gd name="connsiteY7" fmla="*/ 170747 h 192584"/>
                      <a:gd name="connsiteX8" fmla="*/ 242499 w 381858"/>
                      <a:gd name="connsiteY8" fmla="*/ 192584 h 192584"/>
                      <a:gd name="connsiteX9" fmla="*/ 129143 w 381858"/>
                      <a:gd name="connsiteY9" fmla="*/ 185027 h 192584"/>
                      <a:gd name="connsiteX10" fmla="*/ 106472 w 381858"/>
                      <a:gd name="connsiteY10" fmla="*/ 177470 h 192584"/>
                      <a:gd name="connsiteX11" fmla="*/ 61130 w 381858"/>
                      <a:gd name="connsiteY11" fmla="*/ 147242 h 192584"/>
                      <a:gd name="connsiteX12" fmla="*/ 30902 w 381858"/>
                      <a:gd name="connsiteY12" fmla="*/ 117014 h 192584"/>
                      <a:gd name="connsiteX13" fmla="*/ 0 w 381858"/>
                      <a:gd name="connsiteY13" fmla="*/ 74314 h 192584"/>
                      <a:gd name="connsiteX0" fmla="*/ 3432 w 385290"/>
                      <a:gd name="connsiteY0" fmla="*/ 74314 h 192584"/>
                      <a:gd name="connsiteX1" fmla="*/ 19220 w 385290"/>
                      <a:gd name="connsiteY1" fmla="*/ 49001 h 192584"/>
                      <a:gd name="connsiteX2" fmla="*/ 114877 w 385290"/>
                      <a:gd name="connsiteY2" fmla="*/ 12895 h 192584"/>
                      <a:gd name="connsiteX3" fmla="*/ 310832 w 385290"/>
                      <a:gd name="connsiteY3" fmla="*/ 2047 h 192584"/>
                      <a:gd name="connsiteX4" fmla="*/ 361398 w 385290"/>
                      <a:gd name="connsiteY4" fmla="*/ 10706 h 192584"/>
                      <a:gd name="connsiteX5" fmla="*/ 369341 w 385290"/>
                      <a:gd name="connsiteY5" fmla="*/ 71658 h 192584"/>
                      <a:gd name="connsiteX6" fmla="*/ 381957 w 385290"/>
                      <a:gd name="connsiteY6" fmla="*/ 132128 h 192584"/>
                      <a:gd name="connsiteX7" fmla="*/ 371359 w 385290"/>
                      <a:gd name="connsiteY7" fmla="*/ 170747 h 192584"/>
                      <a:gd name="connsiteX8" fmla="*/ 245931 w 385290"/>
                      <a:gd name="connsiteY8" fmla="*/ 192584 h 192584"/>
                      <a:gd name="connsiteX9" fmla="*/ 132575 w 385290"/>
                      <a:gd name="connsiteY9" fmla="*/ 185027 h 192584"/>
                      <a:gd name="connsiteX10" fmla="*/ 109904 w 385290"/>
                      <a:gd name="connsiteY10" fmla="*/ 177470 h 192584"/>
                      <a:gd name="connsiteX11" fmla="*/ 64562 w 385290"/>
                      <a:gd name="connsiteY11" fmla="*/ 147242 h 192584"/>
                      <a:gd name="connsiteX12" fmla="*/ 3432 w 385290"/>
                      <a:gd name="connsiteY12" fmla="*/ 74314 h 192584"/>
                      <a:gd name="connsiteX0" fmla="*/ 1613 w 402045"/>
                      <a:gd name="connsiteY0" fmla="*/ 98723 h 192584"/>
                      <a:gd name="connsiteX1" fmla="*/ 35975 w 402045"/>
                      <a:gd name="connsiteY1" fmla="*/ 49001 h 192584"/>
                      <a:gd name="connsiteX2" fmla="*/ 131632 w 402045"/>
                      <a:gd name="connsiteY2" fmla="*/ 12895 h 192584"/>
                      <a:gd name="connsiteX3" fmla="*/ 327587 w 402045"/>
                      <a:gd name="connsiteY3" fmla="*/ 2047 h 192584"/>
                      <a:gd name="connsiteX4" fmla="*/ 378153 w 402045"/>
                      <a:gd name="connsiteY4" fmla="*/ 10706 h 192584"/>
                      <a:gd name="connsiteX5" fmla="*/ 386096 w 402045"/>
                      <a:gd name="connsiteY5" fmla="*/ 71658 h 192584"/>
                      <a:gd name="connsiteX6" fmla="*/ 398712 w 402045"/>
                      <a:gd name="connsiteY6" fmla="*/ 132128 h 192584"/>
                      <a:gd name="connsiteX7" fmla="*/ 388114 w 402045"/>
                      <a:gd name="connsiteY7" fmla="*/ 170747 h 192584"/>
                      <a:gd name="connsiteX8" fmla="*/ 262686 w 402045"/>
                      <a:gd name="connsiteY8" fmla="*/ 192584 h 192584"/>
                      <a:gd name="connsiteX9" fmla="*/ 149330 w 402045"/>
                      <a:gd name="connsiteY9" fmla="*/ 185027 h 192584"/>
                      <a:gd name="connsiteX10" fmla="*/ 126659 w 402045"/>
                      <a:gd name="connsiteY10" fmla="*/ 177470 h 192584"/>
                      <a:gd name="connsiteX11" fmla="*/ 81317 w 402045"/>
                      <a:gd name="connsiteY11" fmla="*/ 147242 h 192584"/>
                      <a:gd name="connsiteX12" fmla="*/ 1613 w 402045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25531 w 400917"/>
                      <a:gd name="connsiteY10" fmla="*/ 177470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04171 w 400917"/>
                      <a:gd name="connsiteY10" fmla="*/ 173854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0917" h="192584">
                        <a:moveTo>
                          <a:pt x="485" y="98723"/>
                        </a:moveTo>
                        <a:cubicBezTo>
                          <a:pt x="-3048" y="81446"/>
                          <a:pt x="13177" y="63306"/>
                          <a:pt x="34847" y="49001"/>
                        </a:cubicBezTo>
                        <a:cubicBezTo>
                          <a:pt x="56517" y="34696"/>
                          <a:pt x="81902" y="20721"/>
                          <a:pt x="130504" y="12895"/>
                        </a:cubicBezTo>
                        <a:cubicBezTo>
                          <a:pt x="179106" y="5069"/>
                          <a:pt x="285682" y="5425"/>
                          <a:pt x="326459" y="2047"/>
                        </a:cubicBezTo>
                        <a:cubicBezTo>
                          <a:pt x="367236" y="-1331"/>
                          <a:pt x="372846" y="-1800"/>
                          <a:pt x="377025" y="10706"/>
                        </a:cubicBezTo>
                        <a:cubicBezTo>
                          <a:pt x="386776" y="22308"/>
                          <a:pt x="382470" y="51120"/>
                          <a:pt x="384968" y="71658"/>
                        </a:cubicBezTo>
                        <a:cubicBezTo>
                          <a:pt x="387466" y="92196"/>
                          <a:pt x="397248" y="115613"/>
                          <a:pt x="397584" y="132128"/>
                        </a:cubicBezTo>
                        <a:cubicBezTo>
                          <a:pt x="397920" y="148643"/>
                          <a:pt x="409657" y="160671"/>
                          <a:pt x="386986" y="170747"/>
                        </a:cubicBezTo>
                        <a:cubicBezTo>
                          <a:pt x="364315" y="180823"/>
                          <a:pt x="301355" y="190204"/>
                          <a:pt x="261558" y="192584"/>
                        </a:cubicBezTo>
                        <a:cubicBezTo>
                          <a:pt x="223773" y="190065"/>
                          <a:pt x="174433" y="188149"/>
                          <a:pt x="148202" y="185027"/>
                        </a:cubicBezTo>
                        <a:cubicBezTo>
                          <a:pt x="121971" y="181905"/>
                          <a:pt x="119531" y="179248"/>
                          <a:pt x="104171" y="173854"/>
                        </a:cubicBezTo>
                        <a:cubicBezTo>
                          <a:pt x="88811" y="168461"/>
                          <a:pt x="109949" y="170635"/>
                          <a:pt x="56043" y="152666"/>
                        </a:cubicBezTo>
                        <a:cubicBezTo>
                          <a:pt x="38298" y="135473"/>
                          <a:pt x="4018" y="116000"/>
                          <a:pt x="485" y="9872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 rot="16200000">
                    <a:off x="7876656" y="2237463"/>
                    <a:ext cx="425578" cy="157089"/>
                  </a:xfrm>
                  <a:custGeom>
                    <a:avLst/>
                    <a:gdLst>
                      <a:gd name="connsiteX0" fmla="*/ 0 w 371481"/>
                      <a:gd name="connsiteY0" fmla="*/ 48762 h 192345"/>
                      <a:gd name="connsiteX1" fmla="*/ 0 w 371481"/>
                      <a:gd name="connsiteY1" fmla="*/ 48762 h 192345"/>
                      <a:gd name="connsiteX2" fmla="*/ 60456 w 371481"/>
                      <a:gd name="connsiteY2" fmla="*/ 18534 h 192345"/>
                      <a:gd name="connsiteX3" fmla="*/ 355180 w 371481"/>
                      <a:gd name="connsiteY3" fmla="*/ 41205 h 192345"/>
                      <a:gd name="connsiteX4" fmla="*/ 362737 w 371481"/>
                      <a:gd name="connsiteY4" fmla="*/ 131889 h 192345"/>
                      <a:gd name="connsiteX5" fmla="*/ 340066 w 371481"/>
                      <a:gd name="connsiteY5" fmla="*/ 147003 h 192345"/>
                      <a:gd name="connsiteX6" fmla="*/ 272053 w 371481"/>
                      <a:gd name="connsiteY6" fmla="*/ 169674 h 192345"/>
                      <a:gd name="connsiteX7" fmla="*/ 249382 w 371481"/>
                      <a:gd name="connsiteY7" fmla="*/ 177231 h 192345"/>
                      <a:gd name="connsiteX8" fmla="*/ 226711 w 371481"/>
                      <a:gd name="connsiteY8" fmla="*/ 192345 h 192345"/>
                      <a:gd name="connsiteX9" fmla="*/ 113355 w 371481"/>
                      <a:gd name="connsiteY9" fmla="*/ 184788 h 192345"/>
                      <a:gd name="connsiteX10" fmla="*/ 90684 w 371481"/>
                      <a:gd name="connsiteY10" fmla="*/ 177231 h 192345"/>
                      <a:gd name="connsiteX11" fmla="*/ 45342 w 371481"/>
                      <a:gd name="connsiteY11" fmla="*/ 147003 h 192345"/>
                      <a:gd name="connsiteX12" fmla="*/ 37785 w 371481"/>
                      <a:gd name="connsiteY12" fmla="*/ 124332 h 192345"/>
                      <a:gd name="connsiteX13" fmla="*/ 15114 w 371481"/>
                      <a:gd name="connsiteY13" fmla="*/ 116775 h 192345"/>
                      <a:gd name="connsiteX14" fmla="*/ 0 w 371481"/>
                      <a:gd name="connsiteY14" fmla="*/ 48762 h 192345"/>
                      <a:gd name="connsiteX0" fmla="*/ 0 w 362939"/>
                      <a:gd name="connsiteY0" fmla="*/ 67073 h 210656"/>
                      <a:gd name="connsiteX1" fmla="*/ 0 w 362939"/>
                      <a:gd name="connsiteY1" fmla="*/ 67073 h 210656"/>
                      <a:gd name="connsiteX2" fmla="*/ 60456 w 362939"/>
                      <a:gd name="connsiteY2" fmla="*/ 36845 h 210656"/>
                      <a:gd name="connsiteX3" fmla="*/ 347750 w 362939"/>
                      <a:gd name="connsiteY3" fmla="*/ 26970 h 210656"/>
                      <a:gd name="connsiteX4" fmla="*/ 362737 w 362939"/>
                      <a:gd name="connsiteY4" fmla="*/ 150200 h 210656"/>
                      <a:gd name="connsiteX5" fmla="*/ 340066 w 362939"/>
                      <a:gd name="connsiteY5" fmla="*/ 165314 h 210656"/>
                      <a:gd name="connsiteX6" fmla="*/ 272053 w 362939"/>
                      <a:gd name="connsiteY6" fmla="*/ 187985 h 210656"/>
                      <a:gd name="connsiteX7" fmla="*/ 249382 w 362939"/>
                      <a:gd name="connsiteY7" fmla="*/ 195542 h 210656"/>
                      <a:gd name="connsiteX8" fmla="*/ 226711 w 362939"/>
                      <a:gd name="connsiteY8" fmla="*/ 210656 h 210656"/>
                      <a:gd name="connsiteX9" fmla="*/ 113355 w 362939"/>
                      <a:gd name="connsiteY9" fmla="*/ 203099 h 210656"/>
                      <a:gd name="connsiteX10" fmla="*/ 90684 w 362939"/>
                      <a:gd name="connsiteY10" fmla="*/ 195542 h 210656"/>
                      <a:gd name="connsiteX11" fmla="*/ 45342 w 362939"/>
                      <a:gd name="connsiteY11" fmla="*/ 165314 h 210656"/>
                      <a:gd name="connsiteX12" fmla="*/ 37785 w 362939"/>
                      <a:gd name="connsiteY12" fmla="*/ 142643 h 210656"/>
                      <a:gd name="connsiteX13" fmla="*/ 15114 w 362939"/>
                      <a:gd name="connsiteY13" fmla="*/ 135086 h 210656"/>
                      <a:gd name="connsiteX14" fmla="*/ 0 w 362939"/>
                      <a:gd name="connsiteY14" fmla="*/ 67073 h 210656"/>
                      <a:gd name="connsiteX0" fmla="*/ 0 w 362939"/>
                      <a:gd name="connsiteY0" fmla="*/ 51861 h 195444"/>
                      <a:gd name="connsiteX1" fmla="*/ 0 w 362939"/>
                      <a:gd name="connsiteY1" fmla="*/ 51861 h 195444"/>
                      <a:gd name="connsiteX2" fmla="*/ 60456 w 362939"/>
                      <a:gd name="connsiteY2" fmla="*/ 21633 h 195444"/>
                      <a:gd name="connsiteX3" fmla="*/ 347750 w 362939"/>
                      <a:gd name="connsiteY3" fmla="*/ 11758 h 195444"/>
                      <a:gd name="connsiteX4" fmla="*/ 362737 w 362939"/>
                      <a:gd name="connsiteY4" fmla="*/ 134988 h 195444"/>
                      <a:gd name="connsiteX5" fmla="*/ 340066 w 362939"/>
                      <a:gd name="connsiteY5" fmla="*/ 150102 h 195444"/>
                      <a:gd name="connsiteX6" fmla="*/ 272053 w 362939"/>
                      <a:gd name="connsiteY6" fmla="*/ 172773 h 195444"/>
                      <a:gd name="connsiteX7" fmla="*/ 249382 w 362939"/>
                      <a:gd name="connsiteY7" fmla="*/ 180330 h 195444"/>
                      <a:gd name="connsiteX8" fmla="*/ 226711 w 362939"/>
                      <a:gd name="connsiteY8" fmla="*/ 195444 h 195444"/>
                      <a:gd name="connsiteX9" fmla="*/ 113355 w 362939"/>
                      <a:gd name="connsiteY9" fmla="*/ 187887 h 195444"/>
                      <a:gd name="connsiteX10" fmla="*/ 90684 w 362939"/>
                      <a:gd name="connsiteY10" fmla="*/ 180330 h 195444"/>
                      <a:gd name="connsiteX11" fmla="*/ 45342 w 362939"/>
                      <a:gd name="connsiteY11" fmla="*/ 150102 h 195444"/>
                      <a:gd name="connsiteX12" fmla="*/ 37785 w 362939"/>
                      <a:gd name="connsiteY12" fmla="*/ 127431 h 195444"/>
                      <a:gd name="connsiteX13" fmla="*/ 15114 w 362939"/>
                      <a:gd name="connsiteY13" fmla="*/ 119874 h 195444"/>
                      <a:gd name="connsiteX14" fmla="*/ 0 w 362939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49382 w 362842"/>
                      <a:gd name="connsiteY7" fmla="*/ 180330 h 195444"/>
                      <a:gd name="connsiteX8" fmla="*/ 226711 w 362842"/>
                      <a:gd name="connsiteY8" fmla="*/ 195444 h 195444"/>
                      <a:gd name="connsiteX9" fmla="*/ 113355 w 362842"/>
                      <a:gd name="connsiteY9" fmla="*/ 187887 h 195444"/>
                      <a:gd name="connsiteX10" fmla="*/ 90684 w 362842"/>
                      <a:gd name="connsiteY10" fmla="*/ 180330 h 195444"/>
                      <a:gd name="connsiteX11" fmla="*/ 45342 w 362842"/>
                      <a:gd name="connsiteY11" fmla="*/ 150102 h 195444"/>
                      <a:gd name="connsiteX12" fmla="*/ 37785 w 362842"/>
                      <a:gd name="connsiteY12" fmla="*/ 127431 h 195444"/>
                      <a:gd name="connsiteX13" fmla="*/ 15114 w 362842"/>
                      <a:gd name="connsiteY13" fmla="*/ 119874 h 195444"/>
                      <a:gd name="connsiteX14" fmla="*/ 0 w 362842"/>
                      <a:gd name="connsiteY14" fmla="*/ 51861 h 195444"/>
                      <a:gd name="connsiteX0" fmla="*/ 0 w 362842"/>
                      <a:gd name="connsiteY0" fmla="*/ 51861 h 195444"/>
                      <a:gd name="connsiteX1" fmla="*/ 0 w 362842"/>
                      <a:gd name="connsiteY1" fmla="*/ 51861 h 195444"/>
                      <a:gd name="connsiteX2" fmla="*/ 60456 w 362842"/>
                      <a:gd name="connsiteY2" fmla="*/ 21633 h 195444"/>
                      <a:gd name="connsiteX3" fmla="*/ 347750 w 362842"/>
                      <a:gd name="connsiteY3" fmla="*/ 11758 h 195444"/>
                      <a:gd name="connsiteX4" fmla="*/ 362737 w 362842"/>
                      <a:gd name="connsiteY4" fmla="*/ 134988 h 195444"/>
                      <a:gd name="connsiteX5" fmla="*/ 352139 w 362842"/>
                      <a:gd name="connsiteY5" fmla="*/ 173607 h 195444"/>
                      <a:gd name="connsiteX6" fmla="*/ 272053 w 362842"/>
                      <a:gd name="connsiteY6" fmla="*/ 172773 h 195444"/>
                      <a:gd name="connsiteX7" fmla="*/ 226711 w 362842"/>
                      <a:gd name="connsiteY7" fmla="*/ 195444 h 195444"/>
                      <a:gd name="connsiteX8" fmla="*/ 113355 w 362842"/>
                      <a:gd name="connsiteY8" fmla="*/ 187887 h 195444"/>
                      <a:gd name="connsiteX9" fmla="*/ 90684 w 362842"/>
                      <a:gd name="connsiteY9" fmla="*/ 180330 h 195444"/>
                      <a:gd name="connsiteX10" fmla="*/ 45342 w 362842"/>
                      <a:gd name="connsiteY10" fmla="*/ 150102 h 195444"/>
                      <a:gd name="connsiteX11" fmla="*/ 37785 w 362842"/>
                      <a:gd name="connsiteY11" fmla="*/ 127431 h 195444"/>
                      <a:gd name="connsiteX12" fmla="*/ 15114 w 362842"/>
                      <a:gd name="connsiteY12" fmla="*/ 119874 h 195444"/>
                      <a:gd name="connsiteX13" fmla="*/ 0 w 362842"/>
                      <a:gd name="connsiteY13" fmla="*/ 51861 h 195444"/>
                      <a:gd name="connsiteX0" fmla="*/ 0 w 366215"/>
                      <a:gd name="connsiteY0" fmla="*/ 51861 h 195444"/>
                      <a:gd name="connsiteX1" fmla="*/ 0 w 366215"/>
                      <a:gd name="connsiteY1" fmla="*/ 51861 h 195444"/>
                      <a:gd name="connsiteX2" fmla="*/ 60456 w 366215"/>
                      <a:gd name="connsiteY2" fmla="*/ 21633 h 195444"/>
                      <a:gd name="connsiteX3" fmla="*/ 347750 w 366215"/>
                      <a:gd name="connsiteY3" fmla="*/ 11758 h 195444"/>
                      <a:gd name="connsiteX4" fmla="*/ 362737 w 366215"/>
                      <a:gd name="connsiteY4" fmla="*/ 134988 h 195444"/>
                      <a:gd name="connsiteX5" fmla="*/ 352139 w 366215"/>
                      <a:gd name="connsiteY5" fmla="*/ 173607 h 195444"/>
                      <a:gd name="connsiteX6" fmla="*/ 226711 w 366215"/>
                      <a:gd name="connsiteY6" fmla="*/ 195444 h 195444"/>
                      <a:gd name="connsiteX7" fmla="*/ 113355 w 366215"/>
                      <a:gd name="connsiteY7" fmla="*/ 187887 h 195444"/>
                      <a:gd name="connsiteX8" fmla="*/ 90684 w 366215"/>
                      <a:gd name="connsiteY8" fmla="*/ 180330 h 195444"/>
                      <a:gd name="connsiteX9" fmla="*/ 45342 w 366215"/>
                      <a:gd name="connsiteY9" fmla="*/ 150102 h 195444"/>
                      <a:gd name="connsiteX10" fmla="*/ 37785 w 366215"/>
                      <a:gd name="connsiteY10" fmla="*/ 127431 h 195444"/>
                      <a:gd name="connsiteX11" fmla="*/ 15114 w 366215"/>
                      <a:gd name="connsiteY11" fmla="*/ 119874 h 195444"/>
                      <a:gd name="connsiteX12" fmla="*/ 0 w 366215"/>
                      <a:gd name="connsiteY12" fmla="*/ 51861 h 195444"/>
                      <a:gd name="connsiteX0" fmla="*/ 0 w 370161"/>
                      <a:gd name="connsiteY0" fmla="*/ 47189 h 190772"/>
                      <a:gd name="connsiteX1" fmla="*/ 0 w 370161"/>
                      <a:gd name="connsiteY1" fmla="*/ 47189 h 190772"/>
                      <a:gd name="connsiteX2" fmla="*/ 60456 w 370161"/>
                      <a:gd name="connsiteY2" fmla="*/ 16961 h 190772"/>
                      <a:gd name="connsiteX3" fmla="*/ 347750 w 370161"/>
                      <a:gd name="connsiteY3" fmla="*/ 7086 h 190772"/>
                      <a:gd name="connsiteX4" fmla="*/ 350121 w 370161"/>
                      <a:gd name="connsiteY4" fmla="*/ 69846 h 190772"/>
                      <a:gd name="connsiteX5" fmla="*/ 362737 w 370161"/>
                      <a:gd name="connsiteY5" fmla="*/ 130316 h 190772"/>
                      <a:gd name="connsiteX6" fmla="*/ 352139 w 370161"/>
                      <a:gd name="connsiteY6" fmla="*/ 168935 h 190772"/>
                      <a:gd name="connsiteX7" fmla="*/ 226711 w 370161"/>
                      <a:gd name="connsiteY7" fmla="*/ 190772 h 190772"/>
                      <a:gd name="connsiteX8" fmla="*/ 113355 w 370161"/>
                      <a:gd name="connsiteY8" fmla="*/ 183215 h 190772"/>
                      <a:gd name="connsiteX9" fmla="*/ 90684 w 370161"/>
                      <a:gd name="connsiteY9" fmla="*/ 175658 h 190772"/>
                      <a:gd name="connsiteX10" fmla="*/ 45342 w 370161"/>
                      <a:gd name="connsiteY10" fmla="*/ 145430 h 190772"/>
                      <a:gd name="connsiteX11" fmla="*/ 37785 w 370161"/>
                      <a:gd name="connsiteY11" fmla="*/ 122759 h 190772"/>
                      <a:gd name="connsiteX12" fmla="*/ 15114 w 370161"/>
                      <a:gd name="connsiteY12" fmla="*/ 115202 h 190772"/>
                      <a:gd name="connsiteX13" fmla="*/ 0 w 370161"/>
                      <a:gd name="connsiteY13" fmla="*/ 47189 h 190772"/>
                      <a:gd name="connsiteX0" fmla="*/ 0 w 366070"/>
                      <a:gd name="connsiteY0" fmla="*/ 48602 h 192185"/>
                      <a:gd name="connsiteX1" fmla="*/ 0 w 366070"/>
                      <a:gd name="connsiteY1" fmla="*/ 48602 h 192185"/>
                      <a:gd name="connsiteX2" fmla="*/ 60456 w 366070"/>
                      <a:gd name="connsiteY2" fmla="*/ 18374 h 192185"/>
                      <a:gd name="connsiteX3" fmla="*/ 291612 w 366070"/>
                      <a:gd name="connsiteY3" fmla="*/ 1648 h 192185"/>
                      <a:gd name="connsiteX4" fmla="*/ 347750 w 366070"/>
                      <a:gd name="connsiteY4" fmla="*/ 8499 h 192185"/>
                      <a:gd name="connsiteX5" fmla="*/ 350121 w 366070"/>
                      <a:gd name="connsiteY5" fmla="*/ 71259 h 192185"/>
                      <a:gd name="connsiteX6" fmla="*/ 362737 w 366070"/>
                      <a:gd name="connsiteY6" fmla="*/ 131729 h 192185"/>
                      <a:gd name="connsiteX7" fmla="*/ 352139 w 366070"/>
                      <a:gd name="connsiteY7" fmla="*/ 170348 h 192185"/>
                      <a:gd name="connsiteX8" fmla="*/ 226711 w 366070"/>
                      <a:gd name="connsiteY8" fmla="*/ 192185 h 192185"/>
                      <a:gd name="connsiteX9" fmla="*/ 113355 w 366070"/>
                      <a:gd name="connsiteY9" fmla="*/ 184628 h 192185"/>
                      <a:gd name="connsiteX10" fmla="*/ 90684 w 366070"/>
                      <a:gd name="connsiteY10" fmla="*/ 177071 h 192185"/>
                      <a:gd name="connsiteX11" fmla="*/ 45342 w 366070"/>
                      <a:gd name="connsiteY11" fmla="*/ 146843 h 192185"/>
                      <a:gd name="connsiteX12" fmla="*/ 37785 w 366070"/>
                      <a:gd name="connsiteY12" fmla="*/ 124172 h 192185"/>
                      <a:gd name="connsiteX13" fmla="*/ 15114 w 366070"/>
                      <a:gd name="connsiteY13" fmla="*/ 116615 h 192185"/>
                      <a:gd name="connsiteX14" fmla="*/ 0 w 366070"/>
                      <a:gd name="connsiteY14" fmla="*/ 48602 h 192185"/>
                      <a:gd name="connsiteX0" fmla="*/ 0 w 366070"/>
                      <a:gd name="connsiteY0" fmla="*/ 48019 h 191602"/>
                      <a:gd name="connsiteX1" fmla="*/ 0 w 366070"/>
                      <a:gd name="connsiteY1" fmla="*/ 48019 h 191602"/>
                      <a:gd name="connsiteX2" fmla="*/ 60456 w 366070"/>
                      <a:gd name="connsiteY2" fmla="*/ 17791 h 191602"/>
                      <a:gd name="connsiteX3" fmla="*/ 291612 w 366070"/>
                      <a:gd name="connsiteY3" fmla="*/ 1065 h 191602"/>
                      <a:gd name="connsiteX4" fmla="*/ 342178 w 366070"/>
                      <a:gd name="connsiteY4" fmla="*/ 9724 h 191602"/>
                      <a:gd name="connsiteX5" fmla="*/ 350121 w 366070"/>
                      <a:gd name="connsiteY5" fmla="*/ 70676 h 191602"/>
                      <a:gd name="connsiteX6" fmla="*/ 362737 w 366070"/>
                      <a:gd name="connsiteY6" fmla="*/ 131146 h 191602"/>
                      <a:gd name="connsiteX7" fmla="*/ 352139 w 366070"/>
                      <a:gd name="connsiteY7" fmla="*/ 169765 h 191602"/>
                      <a:gd name="connsiteX8" fmla="*/ 226711 w 366070"/>
                      <a:gd name="connsiteY8" fmla="*/ 191602 h 191602"/>
                      <a:gd name="connsiteX9" fmla="*/ 113355 w 366070"/>
                      <a:gd name="connsiteY9" fmla="*/ 184045 h 191602"/>
                      <a:gd name="connsiteX10" fmla="*/ 90684 w 366070"/>
                      <a:gd name="connsiteY10" fmla="*/ 176488 h 191602"/>
                      <a:gd name="connsiteX11" fmla="*/ 45342 w 366070"/>
                      <a:gd name="connsiteY11" fmla="*/ 146260 h 191602"/>
                      <a:gd name="connsiteX12" fmla="*/ 37785 w 366070"/>
                      <a:gd name="connsiteY12" fmla="*/ 123589 h 191602"/>
                      <a:gd name="connsiteX13" fmla="*/ 15114 w 366070"/>
                      <a:gd name="connsiteY13" fmla="*/ 116032 h 191602"/>
                      <a:gd name="connsiteX14" fmla="*/ 0 w 366070"/>
                      <a:gd name="connsiteY14" fmla="*/ 48019 h 191602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37785 w 366070"/>
                      <a:gd name="connsiteY12" fmla="*/ 123806 h 191819"/>
                      <a:gd name="connsiteX13" fmla="*/ 15114 w 366070"/>
                      <a:gd name="connsiteY13" fmla="*/ 116249 h 191819"/>
                      <a:gd name="connsiteX14" fmla="*/ 0 w 366070"/>
                      <a:gd name="connsiteY14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60456 w 366070"/>
                      <a:gd name="connsiteY2" fmla="*/ 18008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8236 h 191819"/>
                      <a:gd name="connsiteX1" fmla="*/ 0 w 366070"/>
                      <a:gd name="connsiteY1" fmla="*/ 48236 h 191819"/>
                      <a:gd name="connsiteX2" fmla="*/ 92961 w 366070"/>
                      <a:gd name="connsiteY2" fmla="*/ 30665 h 191819"/>
                      <a:gd name="connsiteX3" fmla="*/ 291612 w 366070"/>
                      <a:gd name="connsiteY3" fmla="*/ 1282 h 191819"/>
                      <a:gd name="connsiteX4" fmla="*/ 342178 w 366070"/>
                      <a:gd name="connsiteY4" fmla="*/ 9941 h 191819"/>
                      <a:gd name="connsiteX5" fmla="*/ 350121 w 366070"/>
                      <a:gd name="connsiteY5" fmla="*/ 70893 h 191819"/>
                      <a:gd name="connsiteX6" fmla="*/ 362737 w 366070"/>
                      <a:gd name="connsiteY6" fmla="*/ 131363 h 191819"/>
                      <a:gd name="connsiteX7" fmla="*/ 352139 w 366070"/>
                      <a:gd name="connsiteY7" fmla="*/ 169982 h 191819"/>
                      <a:gd name="connsiteX8" fmla="*/ 226711 w 366070"/>
                      <a:gd name="connsiteY8" fmla="*/ 191819 h 191819"/>
                      <a:gd name="connsiteX9" fmla="*/ 113355 w 366070"/>
                      <a:gd name="connsiteY9" fmla="*/ 184262 h 191819"/>
                      <a:gd name="connsiteX10" fmla="*/ 90684 w 366070"/>
                      <a:gd name="connsiteY10" fmla="*/ 176705 h 191819"/>
                      <a:gd name="connsiteX11" fmla="*/ 45342 w 366070"/>
                      <a:gd name="connsiteY11" fmla="*/ 146477 h 191819"/>
                      <a:gd name="connsiteX12" fmla="*/ 15114 w 366070"/>
                      <a:gd name="connsiteY12" fmla="*/ 116249 h 191819"/>
                      <a:gd name="connsiteX13" fmla="*/ 0 w 366070"/>
                      <a:gd name="connsiteY13" fmla="*/ 48236 h 191819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2961 w 366070"/>
                      <a:gd name="connsiteY2" fmla="*/ 31430 h 192584"/>
                      <a:gd name="connsiteX3" fmla="*/ 95657 w 366070"/>
                      <a:gd name="connsiteY3" fmla="*/ 12895 h 192584"/>
                      <a:gd name="connsiteX4" fmla="*/ 291612 w 366070"/>
                      <a:gd name="connsiteY4" fmla="*/ 2047 h 192584"/>
                      <a:gd name="connsiteX5" fmla="*/ 342178 w 366070"/>
                      <a:gd name="connsiteY5" fmla="*/ 10706 h 192584"/>
                      <a:gd name="connsiteX6" fmla="*/ 350121 w 366070"/>
                      <a:gd name="connsiteY6" fmla="*/ 71658 h 192584"/>
                      <a:gd name="connsiteX7" fmla="*/ 362737 w 366070"/>
                      <a:gd name="connsiteY7" fmla="*/ 132128 h 192584"/>
                      <a:gd name="connsiteX8" fmla="*/ 352139 w 366070"/>
                      <a:gd name="connsiteY8" fmla="*/ 170747 h 192584"/>
                      <a:gd name="connsiteX9" fmla="*/ 226711 w 366070"/>
                      <a:gd name="connsiteY9" fmla="*/ 192584 h 192584"/>
                      <a:gd name="connsiteX10" fmla="*/ 113355 w 366070"/>
                      <a:gd name="connsiteY10" fmla="*/ 185027 h 192584"/>
                      <a:gd name="connsiteX11" fmla="*/ 90684 w 366070"/>
                      <a:gd name="connsiteY11" fmla="*/ 177470 h 192584"/>
                      <a:gd name="connsiteX12" fmla="*/ 45342 w 366070"/>
                      <a:gd name="connsiteY12" fmla="*/ 147242 h 192584"/>
                      <a:gd name="connsiteX13" fmla="*/ 15114 w 366070"/>
                      <a:gd name="connsiteY13" fmla="*/ 117014 h 192584"/>
                      <a:gd name="connsiteX14" fmla="*/ 0 w 366070"/>
                      <a:gd name="connsiteY14" fmla="*/ 49001 h 192584"/>
                      <a:gd name="connsiteX0" fmla="*/ 0 w 366070"/>
                      <a:gd name="connsiteY0" fmla="*/ 49001 h 192584"/>
                      <a:gd name="connsiteX1" fmla="*/ 0 w 366070"/>
                      <a:gd name="connsiteY1" fmla="*/ 49001 h 192584"/>
                      <a:gd name="connsiteX2" fmla="*/ 95657 w 366070"/>
                      <a:gd name="connsiteY2" fmla="*/ 12895 h 192584"/>
                      <a:gd name="connsiteX3" fmla="*/ 291612 w 366070"/>
                      <a:gd name="connsiteY3" fmla="*/ 2047 h 192584"/>
                      <a:gd name="connsiteX4" fmla="*/ 342178 w 366070"/>
                      <a:gd name="connsiteY4" fmla="*/ 10706 h 192584"/>
                      <a:gd name="connsiteX5" fmla="*/ 350121 w 366070"/>
                      <a:gd name="connsiteY5" fmla="*/ 71658 h 192584"/>
                      <a:gd name="connsiteX6" fmla="*/ 362737 w 366070"/>
                      <a:gd name="connsiteY6" fmla="*/ 132128 h 192584"/>
                      <a:gd name="connsiteX7" fmla="*/ 352139 w 366070"/>
                      <a:gd name="connsiteY7" fmla="*/ 170747 h 192584"/>
                      <a:gd name="connsiteX8" fmla="*/ 226711 w 366070"/>
                      <a:gd name="connsiteY8" fmla="*/ 192584 h 192584"/>
                      <a:gd name="connsiteX9" fmla="*/ 113355 w 366070"/>
                      <a:gd name="connsiteY9" fmla="*/ 185027 h 192584"/>
                      <a:gd name="connsiteX10" fmla="*/ 90684 w 366070"/>
                      <a:gd name="connsiteY10" fmla="*/ 177470 h 192584"/>
                      <a:gd name="connsiteX11" fmla="*/ 45342 w 366070"/>
                      <a:gd name="connsiteY11" fmla="*/ 147242 h 192584"/>
                      <a:gd name="connsiteX12" fmla="*/ 15114 w 366070"/>
                      <a:gd name="connsiteY12" fmla="*/ 117014 h 192584"/>
                      <a:gd name="connsiteX13" fmla="*/ 0 w 366070"/>
                      <a:gd name="connsiteY13" fmla="*/ 49001 h 192584"/>
                      <a:gd name="connsiteX0" fmla="*/ 0 w 381858"/>
                      <a:gd name="connsiteY0" fmla="*/ 74314 h 192584"/>
                      <a:gd name="connsiteX1" fmla="*/ 15788 w 381858"/>
                      <a:gd name="connsiteY1" fmla="*/ 49001 h 192584"/>
                      <a:gd name="connsiteX2" fmla="*/ 111445 w 381858"/>
                      <a:gd name="connsiteY2" fmla="*/ 12895 h 192584"/>
                      <a:gd name="connsiteX3" fmla="*/ 307400 w 381858"/>
                      <a:gd name="connsiteY3" fmla="*/ 2047 h 192584"/>
                      <a:gd name="connsiteX4" fmla="*/ 357966 w 381858"/>
                      <a:gd name="connsiteY4" fmla="*/ 10706 h 192584"/>
                      <a:gd name="connsiteX5" fmla="*/ 365909 w 381858"/>
                      <a:gd name="connsiteY5" fmla="*/ 71658 h 192584"/>
                      <a:gd name="connsiteX6" fmla="*/ 378525 w 381858"/>
                      <a:gd name="connsiteY6" fmla="*/ 132128 h 192584"/>
                      <a:gd name="connsiteX7" fmla="*/ 367927 w 381858"/>
                      <a:gd name="connsiteY7" fmla="*/ 170747 h 192584"/>
                      <a:gd name="connsiteX8" fmla="*/ 242499 w 381858"/>
                      <a:gd name="connsiteY8" fmla="*/ 192584 h 192584"/>
                      <a:gd name="connsiteX9" fmla="*/ 129143 w 381858"/>
                      <a:gd name="connsiteY9" fmla="*/ 185027 h 192584"/>
                      <a:gd name="connsiteX10" fmla="*/ 106472 w 381858"/>
                      <a:gd name="connsiteY10" fmla="*/ 177470 h 192584"/>
                      <a:gd name="connsiteX11" fmla="*/ 61130 w 381858"/>
                      <a:gd name="connsiteY11" fmla="*/ 147242 h 192584"/>
                      <a:gd name="connsiteX12" fmla="*/ 30902 w 381858"/>
                      <a:gd name="connsiteY12" fmla="*/ 117014 h 192584"/>
                      <a:gd name="connsiteX13" fmla="*/ 0 w 381858"/>
                      <a:gd name="connsiteY13" fmla="*/ 74314 h 192584"/>
                      <a:gd name="connsiteX0" fmla="*/ 3432 w 385290"/>
                      <a:gd name="connsiteY0" fmla="*/ 74314 h 192584"/>
                      <a:gd name="connsiteX1" fmla="*/ 19220 w 385290"/>
                      <a:gd name="connsiteY1" fmla="*/ 49001 h 192584"/>
                      <a:gd name="connsiteX2" fmla="*/ 114877 w 385290"/>
                      <a:gd name="connsiteY2" fmla="*/ 12895 h 192584"/>
                      <a:gd name="connsiteX3" fmla="*/ 310832 w 385290"/>
                      <a:gd name="connsiteY3" fmla="*/ 2047 h 192584"/>
                      <a:gd name="connsiteX4" fmla="*/ 361398 w 385290"/>
                      <a:gd name="connsiteY4" fmla="*/ 10706 h 192584"/>
                      <a:gd name="connsiteX5" fmla="*/ 369341 w 385290"/>
                      <a:gd name="connsiteY5" fmla="*/ 71658 h 192584"/>
                      <a:gd name="connsiteX6" fmla="*/ 381957 w 385290"/>
                      <a:gd name="connsiteY6" fmla="*/ 132128 h 192584"/>
                      <a:gd name="connsiteX7" fmla="*/ 371359 w 385290"/>
                      <a:gd name="connsiteY7" fmla="*/ 170747 h 192584"/>
                      <a:gd name="connsiteX8" fmla="*/ 245931 w 385290"/>
                      <a:gd name="connsiteY8" fmla="*/ 192584 h 192584"/>
                      <a:gd name="connsiteX9" fmla="*/ 132575 w 385290"/>
                      <a:gd name="connsiteY9" fmla="*/ 185027 h 192584"/>
                      <a:gd name="connsiteX10" fmla="*/ 109904 w 385290"/>
                      <a:gd name="connsiteY10" fmla="*/ 177470 h 192584"/>
                      <a:gd name="connsiteX11" fmla="*/ 64562 w 385290"/>
                      <a:gd name="connsiteY11" fmla="*/ 147242 h 192584"/>
                      <a:gd name="connsiteX12" fmla="*/ 3432 w 385290"/>
                      <a:gd name="connsiteY12" fmla="*/ 74314 h 192584"/>
                      <a:gd name="connsiteX0" fmla="*/ 1613 w 402045"/>
                      <a:gd name="connsiteY0" fmla="*/ 98723 h 192584"/>
                      <a:gd name="connsiteX1" fmla="*/ 35975 w 402045"/>
                      <a:gd name="connsiteY1" fmla="*/ 49001 h 192584"/>
                      <a:gd name="connsiteX2" fmla="*/ 131632 w 402045"/>
                      <a:gd name="connsiteY2" fmla="*/ 12895 h 192584"/>
                      <a:gd name="connsiteX3" fmla="*/ 327587 w 402045"/>
                      <a:gd name="connsiteY3" fmla="*/ 2047 h 192584"/>
                      <a:gd name="connsiteX4" fmla="*/ 378153 w 402045"/>
                      <a:gd name="connsiteY4" fmla="*/ 10706 h 192584"/>
                      <a:gd name="connsiteX5" fmla="*/ 386096 w 402045"/>
                      <a:gd name="connsiteY5" fmla="*/ 71658 h 192584"/>
                      <a:gd name="connsiteX6" fmla="*/ 398712 w 402045"/>
                      <a:gd name="connsiteY6" fmla="*/ 132128 h 192584"/>
                      <a:gd name="connsiteX7" fmla="*/ 388114 w 402045"/>
                      <a:gd name="connsiteY7" fmla="*/ 170747 h 192584"/>
                      <a:gd name="connsiteX8" fmla="*/ 262686 w 402045"/>
                      <a:gd name="connsiteY8" fmla="*/ 192584 h 192584"/>
                      <a:gd name="connsiteX9" fmla="*/ 149330 w 402045"/>
                      <a:gd name="connsiteY9" fmla="*/ 185027 h 192584"/>
                      <a:gd name="connsiteX10" fmla="*/ 126659 w 402045"/>
                      <a:gd name="connsiteY10" fmla="*/ 177470 h 192584"/>
                      <a:gd name="connsiteX11" fmla="*/ 81317 w 402045"/>
                      <a:gd name="connsiteY11" fmla="*/ 147242 h 192584"/>
                      <a:gd name="connsiteX12" fmla="*/ 1613 w 402045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25531 w 400917"/>
                      <a:gd name="connsiteY10" fmla="*/ 177470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  <a:gd name="connsiteX0" fmla="*/ 485 w 400917"/>
                      <a:gd name="connsiteY0" fmla="*/ 98723 h 192584"/>
                      <a:gd name="connsiteX1" fmla="*/ 34847 w 400917"/>
                      <a:gd name="connsiteY1" fmla="*/ 49001 h 192584"/>
                      <a:gd name="connsiteX2" fmla="*/ 130504 w 400917"/>
                      <a:gd name="connsiteY2" fmla="*/ 12895 h 192584"/>
                      <a:gd name="connsiteX3" fmla="*/ 326459 w 400917"/>
                      <a:gd name="connsiteY3" fmla="*/ 2047 h 192584"/>
                      <a:gd name="connsiteX4" fmla="*/ 377025 w 400917"/>
                      <a:gd name="connsiteY4" fmla="*/ 10706 h 192584"/>
                      <a:gd name="connsiteX5" fmla="*/ 384968 w 400917"/>
                      <a:gd name="connsiteY5" fmla="*/ 71658 h 192584"/>
                      <a:gd name="connsiteX6" fmla="*/ 397584 w 400917"/>
                      <a:gd name="connsiteY6" fmla="*/ 132128 h 192584"/>
                      <a:gd name="connsiteX7" fmla="*/ 386986 w 400917"/>
                      <a:gd name="connsiteY7" fmla="*/ 170747 h 192584"/>
                      <a:gd name="connsiteX8" fmla="*/ 261558 w 400917"/>
                      <a:gd name="connsiteY8" fmla="*/ 192584 h 192584"/>
                      <a:gd name="connsiteX9" fmla="*/ 148202 w 400917"/>
                      <a:gd name="connsiteY9" fmla="*/ 185027 h 192584"/>
                      <a:gd name="connsiteX10" fmla="*/ 104171 w 400917"/>
                      <a:gd name="connsiteY10" fmla="*/ 173854 h 192584"/>
                      <a:gd name="connsiteX11" fmla="*/ 56043 w 400917"/>
                      <a:gd name="connsiteY11" fmla="*/ 152666 h 192584"/>
                      <a:gd name="connsiteX12" fmla="*/ 485 w 400917"/>
                      <a:gd name="connsiteY12" fmla="*/ 98723 h 19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0917" h="192584">
                        <a:moveTo>
                          <a:pt x="485" y="98723"/>
                        </a:moveTo>
                        <a:cubicBezTo>
                          <a:pt x="-3048" y="81446"/>
                          <a:pt x="13177" y="63306"/>
                          <a:pt x="34847" y="49001"/>
                        </a:cubicBezTo>
                        <a:cubicBezTo>
                          <a:pt x="56517" y="34696"/>
                          <a:pt x="81902" y="20721"/>
                          <a:pt x="130504" y="12895"/>
                        </a:cubicBezTo>
                        <a:cubicBezTo>
                          <a:pt x="179106" y="5069"/>
                          <a:pt x="285682" y="5425"/>
                          <a:pt x="326459" y="2047"/>
                        </a:cubicBezTo>
                        <a:cubicBezTo>
                          <a:pt x="367236" y="-1331"/>
                          <a:pt x="372846" y="-1800"/>
                          <a:pt x="377025" y="10706"/>
                        </a:cubicBezTo>
                        <a:cubicBezTo>
                          <a:pt x="386776" y="22308"/>
                          <a:pt x="382470" y="51120"/>
                          <a:pt x="384968" y="71658"/>
                        </a:cubicBezTo>
                        <a:cubicBezTo>
                          <a:pt x="387466" y="92196"/>
                          <a:pt x="397248" y="115613"/>
                          <a:pt x="397584" y="132128"/>
                        </a:cubicBezTo>
                        <a:cubicBezTo>
                          <a:pt x="397920" y="148643"/>
                          <a:pt x="409657" y="160671"/>
                          <a:pt x="386986" y="170747"/>
                        </a:cubicBezTo>
                        <a:cubicBezTo>
                          <a:pt x="364315" y="180823"/>
                          <a:pt x="301355" y="190204"/>
                          <a:pt x="261558" y="192584"/>
                        </a:cubicBezTo>
                        <a:cubicBezTo>
                          <a:pt x="223773" y="190065"/>
                          <a:pt x="174433" y="188149"/>
                          <a:pt x="148202" y="185027"/>
                        </a:cubicBezTo>
                        <a:cubicBezTo>
                          <a:pt x="121971" y="181905"/>
                          <a:pt x="119531" y="179248"/>
                          <a:pt x="104171" y="173854"/>
                        </a:cubicBezTo>
                        <a:cubicBezTo>
                          <a:pt x="88811" y="168461"/>
                          <a:pt x="109949" y="170635"/>
                          <a:pt x="56043" y="152666"/>
                        </a:cubicBezTo>
                        <a:cubicBezTo>
                          <a:pt x="38298" y="135473"/>
                          <a:pt x="4018" y="116000"/>
                          <a:pt x="485" y="98723"/>
                        </a:cubicBezTo>
                        <a:close/>
                      </a:path>
                    </a:pathLst>
                  </a:custGeom>
                  <a:solidFill>
                    <a:srgbClr val="FFFFCC"/>
                  </a:solidFill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Freeform 20"/>
                <p:cNvSpPr/>
                <p:nvPr/>
              </p:nvSpPr>
              <p:spPr>
                <a:xfrm rot="11009722">
                  <a:off x="5186829" y="2120025"/>
                  <a:ext cx="430602" cy="184669"/>
                </a:xfrm>
                <a:custGeom>
                  <a:avLst/>
                  <a:gdLst>
                    <a:gd name="connsiteX0" fmla="*/ 0 w 371481"/>
                    <a:gd name="connsiteY0" fmla="*/ 48762 h 192345"/>
                    <a:gd name="connsiteX1" fmla="*/ 0 w 371481"/>
                    <a:gd name="connsiteY1" fmla="*/ 48762 h 192345"/>
                    <a:gd name="connsiteX2" fmla="*/ 60456 w 371481"/>
                    <a:gd name="connsiteY2" fmla="*/ 18534 h 192345"/>
                    <a:gd name="connsiteX3" fmla="*/ 355180 w 371481"/>
                    <a:gd name="connsiteY3" fmla="*/ 41205 h 192345"/>
                    <a:gd name="connsiteX4" fmla="*/ 362737 w 371481"/>
                    <a:gd name="connsiteY4" fmla="*/ 131889 h 192345"/>
                    <a:gd name="connsiteX5" fmla="*/ 340066 w 371481"/>
                    <a:gd name="connsiteY5" fmla="*/ 147003 h 192345"/>
                    <a:gd name="connsiteX6" fmla="*/ 272053 w 371481"/>
                    <a:gd name="connsiteY6" fmla="*/ 169674 h 192345"/>
                    <a:gd name="connsiteX7" fmla="*/ 249382 w 371481"/>
                    <a:gd name="connsiteY7" fmla="*/ 177231 h 192345"/>
                    <a:gd name="connsiteX8" fmla="*/ 226711 w 371481"/>
                    <a:gd name="connsiteY8" fmla="*/ 192345 h 192345"/>
                    <a:gd name="connsiteX9" fmla="*/ 113355 w 371481"/>
                    <a:gd name="connsiteY9" fmla="*/ 184788 h 192345"/>
                    <a:gd name="connsiteX10" fmla="*/ 90684 w 371481"/>
                    <a:gd name="connsiteY10" fmla="*/ 177231 h 192345"/>
                    <a:gd name="connsiteX11" fmla="*/ 45342 w 371481"/>
                    <a:gd name="connsiteY11" fmla="*/ 147003 h 192345"/>
                    <a:gd name="connsiteX12" fmla="*/ 37785 w 371481"/>
                    <a:gd name="connsiteY12" fmla="*/ 124332 h 192345"/>
                    <a:gd name="connsiteX13" fmla="*/ 15114 w 371481"/>
                    <a:gd name="connsiteY13" fmla="*/ 116775 h 192345"/>
                    <a:gd name="connsiteX14" fmla="*/ 0 w 371481"/>
                    <a:gd name="connsiteY14" fmla="*/ 48762 h 192345"/>
                    <a:gd name="connsiteX0" fmla="*/ 0 w 362939"/>
                    <a:gd name="connsiteY0" fmla="*/ 67073 h 210656"/>
                    <a:gd name="connsiteX1" fmla="*/ 0 w 362939"/>
                    <a:gd name="connsiteY1" fmla="*/ 67073 h 210656"/>
                    <a:gd name="connsiteX2" fmla="*/ 60456 w 362939"/>
                    <a:gd name="connsiteY2" fmla="*/ 36845 h 210656"/>
                    <a:gd name="connsiteX3" fmla="*/ 347750 w 362939"/>
                    <a:gd name="connsiteY3" fmla="*/ 26970 h 210656"/>
                    <a:gd name="connsiteX4" fmla="*/ 362737 w 362939"/>
                    <a:gd name="connsiteY4" fmla="*/ 150200 h 210656"/>
                    <a:gd name="connsiteX5" fmla="*/ 340066 w 362939"/>
                    <a:gd name="connsiteY5" fmla="*/ 165314 h 210656"/>
                    <a:gd name="connsiteX6" fmla="*/ 272053 w 362939"/>
                    <a:gd name="connsiteY6" fmla="*/ 187985 h 210656"/>
                    <a:gd name="connsiteX7" fmla="*/ 249382 w 362939"/>
                    <a:gd name="connsiteY7" fmla="*/ 195542 h 210656"/>
                    <a:gd name="connsiteX8" fmla="*/ 226711 w 362939"/>
                    <a:gd name="connsiteY8" fmla="*/ 210656 h 210656"/>
                    <a:gd name="connsiteX9" fmla="*/ 113355 w 362939"/>
                    <a:gd name="connsiteY9" fmla="*/ 203099 h 210656"/>
                    <a:gd name="connsiteX10" fmla="*/ 90684 w 362939"/>
                    <a:gd name="connsiteY10" fmla="*/ 195542 h 210656"/>
                    <a:gd name="connsiteX11" fmla="*/ 45342 w 362939"/>
                    <a:gd name="connsiteY11" fmla="*/ 165314 h 210656"/>
                    <a:gd name="connsiteX12" fmla="*/ 37785 w 362939"/>
                    <a:gd name="connsiteY12" fmla="*/ 142643 h 210656"/>
                    <a:gd name="connsiteX13" fmla="*/ 15114 w 362939"/>
                    <a:gd name="connsiteY13" fmla="*/ 135086 h 210656"/>
                    <a:gd name="connsiteX14" fmla="*/ 0 w 362939"/>
                    <a:gd name="connsiteY14" fmla="*/ 67073 h 210656"/>
                    <a:gd name="connsiteX0" fmla="*/ 0 w 362939"/>
                    <a:gd name="connsiteY0" fmla="*/ 51861 h 195444"/>
                    <a:gd name="connsiteX1" fmla="*/ 0 w 362939"/>
                    <a:gd name="connsiteY1" fmla="*/ 51861 h 195444"/>
                    <a:gd name="connsiteX2" fmla="*/ 60456 w 362939"/>
                    <a:gd name="connsiteY2" fmla="*/ 21633 h 195444"/>
                    <a:gd name="connsiteX3" fmla="*/ 347750 w 362939"/>
                    <a:gd name="connsiteY3" fmla="*/ 11758 h 195444"/>
                    <a:gd name="connsiteX4" fmla="*/ 362737 w 362939"/>
                    <a:gd name="connsiteY4" fmla="*/ 134988 h 195444"/>
                    <a:gd name="connsiteX5" fmla="*/ 340066 w 362939"/>
                    <a:gd name="connsiteY5" fmla="*/ 150102 h 195444"/>
                    <a:gd name="connsiteX6" fmla="*/ 272053 w 362939"/>
                    <a:gd name="connsiteY6" fmla="*/ 172773 h 195444"/>
                    <a:gd name="connsiteX7" fmla="*/ 249382 w 362939"/>
                    <a:gd name="connsiteY7" fmla="*/ 180330 h 195444"/>
                    <a:gd name="connsiteX8" fmla="*/ 226711 w 362939"/>
                    <a:gd name="connsiteY8" fmla="*/ 195444 h 195444"/>
                    <a:gd name="connsiteX9" fmla="*/ 113355 w 362939"/>
                    <a:gd name="connsiteY9" fmla="*/ 187887 h 195444"/>
                    <a:gd name="connsiteX10" fmla="*/ 90684 w 362939"/>
                    <a:gd name="connsiteY10" fmla="*/ 180330 h 195444"/>
                    <a:gd name="connsiteX11" fmla="*/ 45342 w 362939"/>
                    <a:gd name="connsiteY11" fmla="*/ 150102 h 195444"/>
                    <a:gd name="connsiteX12" fmla="*/ 37785 w 362939"/>
                    <a:gd name="connsiteY12" fmla="*/ 127431 h 195444"/>
                    <a:gd name="connsiteX13" fmla="*/ 15114 w 362939"/>
                    <a:gd name="connsiteY13" fmla="*/ 119874 h 195444"/>
                    <a:gd name="connsiteX14" fmla="*/ 0 w 362939"/>
                    <a:gd name="connsiteY14" fmla="*/ 51861 h 195444"/>
                    <a:gd name="connsiteX0" fmla="*/ 0 w 362842"/>
                    <a:gd name="connsiteY0" fmla="*/ 51861 h 195444"/>
                    <a:gd name="connsiteX1" fmla="*/ 0 w 362842"/>
                    <a:gd name="connsiteY1" fmla="*/ 51861 h 195444"/>
                    <a:gd name="connsiteX2" fmla="*/ 60456 w 362842"/>
                    <a:gd name="connsiteY2" fmla="*/ 21633 h 195444"/>
                    <a:gd name="connsiteX3" fmla="*/ 347750 w 362842"/>
                    <a:gd name="connsiteY3" fmla="*/ 11758 h 195444"/>
                    <a:gd name="connsiteX4" fmla="*/ 362737 w 362842"/>
                    <a:gd name="connsiteY4" fmla="*/ 134988 h 195444"/>
                    <a:gd name="connsiteX5" fmla="*/ 352139 w 362842"/>
                    <a:gd name="connsiteY5" fmla="*/ 173607 h 195444"/>
                    <a:gd name="connsiteX6" fmla="*/ 272053 w 362842"/>
                    <a:gd name="connsiteY6" fmla="*/ 172773 h 195444"/>
                    <a:gd name="connsiteX7" fmla="*/ 249382 w 362842"/>
                    <a:gd name="connsiteY7" fmla="*/ 180330 h 195444"/>
                    <a:gd name="connsiteX8" fmla="*/ 226711 w 362842"/>
                    <a:gd name="connsiteY8" fmla="*/ 195444 h 195444"/>
                    <a:gd name="connsiteX9" fmla="*/ 113355 w 362842"/>
                    <a:gd name="connsiteY9" fmla="*/ 187887 h 195444"/>
                    <a:gd name="connsiteX10" fmla="*/ 90684 w 362842"/>
                    <a:gd name="connsiteY10" fmla="*/ 180330 h 195444"/>
                    <a:gd name="connsiteX11" fmla="*/ 45342 w 362842"/>
                    <a:gd name="connsiteY11" fmla="*/ 150102 h 195444"/>
                    <a:gd name="connsiteX12" fmla="*/ 37785 w 362842"/>
                    <a:gd name="connsiteY12" fmla="*/ 127431 h 195444"/>
                    <a:gd name="connsiteX13" fmla="*/ 15114 w 362842"/>
                    <a:gd name="connsiteY13" fmla="*/ 119874 h 195444"/>
                    <a:gd name="connsiteX14" fmla="*/ 0 w 362842"/>
                    <a:gd name="connsiteY14" fmla="*/ 51861 h 195444"/>
                    <a:gd name="connsiteX0" fmla="*/ 0 w 362842"/>
                    <a:gd name="connsiteY0" fmla="*/ 51861 h 195444"/>
                    <a:gd name="connsiteX1" fmla="*/ 0 w 362842"/>
                    <a:gd name="connsiteY1" fmla="*/ 51861 h 195444"/>
                    <a:gd name="connsiteX2" fmla="*/ 60456 w 362842"/>
                    <a:gd name="connsiteY2" fmla="*/ 21633 h 195444"/>
                    <a:gd name="connsiteX3" fmla="*/ 347750 w 362842"/>
                    <a:gd name="connsiteY3" fmla="*/ 11758 h 195444"/>
                    <a:gd name="connsiteX4" fmla="*/ 362737 w 362842"/>
                    <a:gd name="connsiteY4" fmla="*/ 134988 h 195444"/>
                    <a:gd name="connsiteX5" fmla="*/ 352139 w 362842"/>
                    <a:gd name="connsiteY5" fmla="*/ 173607 h 195444"/>
                    <a:gd name="connsiteX6" fmla="*/ 272053 w 362842"/>
                    <a:gd name="connsiteY6" fmla="*/ 172773 h 195444"/>
                    <a:gd name="connsiteX7" fmla="*/ 226711 w 362842"/>
                    <a:gd name="connsiteY7" fmla="*/ 195444 h 195444"/>
                    <a:gd name="connsiteX8" fmla="*/ 113355 w 362842"/>
                    <a:gd name="connsiteY8" fmla="*/ 187887 h 195444"/>
                    <a:gd name="connsiteX9" fmla="*/ 90684 w 362842"/>
                    <a:gd name="connsiteY9" fmla="*/ 180330 h 195444"/>
                    <a:gd name="connsiteX10" fmla="*/ 45342 w 362842"/>
                    <a:gd name="connsiteY10" fmla="*/ 150102 h 195444"/>
                    <a:gd name="connsiteX11" fmla="*/ 37785 w 362842"/>
                    <a:gd name="connsiteY11" fmla="*/ 127431 h 195444"/>
                    <a:gd name="connsiteX12" fmla="*/ 15114 w 362842"/>
                    <a:gd name="connsiteY12" fmla="*/ 119874 h 195444"/>
                    <a:gd name="connsiteX13" fmla="*/ 0 w 362842"/>
                    <a:gd name="connsiteY13" fmla="*/ 51861 h 195444"/>
                    <a:gd name="connsiteX0" fmla="*/ 0 w 366215"/>
                    <a:gd name="connsiteY0" fmla="*/ 51861 h 195444"/>
                    <a:gd name="connsiteX1" fmla="*/ 0 w 366215"/>
                    <a:gd name="connsiteY1" fmla="*/ 51861 h 195444"/>
                    <a:gd name="connsiteX2" fmla="*/ 60456 w 366215"/>
                    <a:gd name="connsiteY2" fmla="*/ 21633 h 195444"/>
                    <a:gd name="connsiteX3" fmla="*/ 347750 w 366215"/>
                    <a:gd name="connsiteY3" fmla="*/ 11758 h 195444"/>
                    <a:gd name="connsiteX4" fmla="*/ 362737 w 366215"/>
                    <a:gd name="connsiteY4" fmla="*/ 134988 h 195444"/>
                    <a:gd name="connsiteX5" fmla="*/ 352139 w 366215"/>
                    <a:gd name="connsiteY5" fmla="*/ 173607 h 195444"/>
                    <a:gd name="connsiteX6" fmla="*/ 226711 w 366215"/>
                    <a:gd name="connsiteY6" fmla="*/ 195444 h 195444"/>
                    <a:gd name="connsiteX7" fmla="*/ 113355 w 366215"/>
                    <a:gd name="connsiteY7" fmla="*/ 187887 h 195444"/>
                    <a:gd name="connsiteX8" fmla="*/ 90684 w 366215"/>
                    <a:gd name="connsiteY8" fmla="*/ 180330 h 195444"/>
                    <a:gd name="connsiteX9" fmla="*/ 45342 w 366215"/>
                    <a:gd name="connsiteY9" fmla="*/ 150102 h 195444"/>
                    <a:gd name="connsiteX10" fmla="*/ 37785 w 366215"/>
                    <a:gd name="connsiteY10" fmla="*/ 127431 h 195444"/>
                    <a:gd name="connsiteX11" fmla="*/ 15114 w 366215"/>
                    <a:gd name="connsiteY11" fmla="*/ 119874 h 195444"/>
                    <a:gd name="connsiteX12" fmla="*/ 0 w 366215"/>
                    <a:gd name="connsiteY12" fmla="*/ 51861 h 195444"/>
                    <a:gd name="connsiteX0" fmla="*/ 0 w 370161"/>
                    <a:gd name="connsiteY0" fmla="*/ 47189 h 190772"/>
                    <a:gd name="connsiteX1" fmla="*/ 0 w 370161"/>
                    <a:gd name="connsiteY1" fmla="*/ 47189 h 190772"/>
                    <a:gd name="connsiteX2" fmla="*/ 60456 w 370161"/>
                    <a:gd name="connsiteY2" fmla="*/ 16961 h 190772"/>
                    <a:gd name="connsiteX3" fmla="*/ 347750 w 370161"/>
                    <a:gd name="connsiteY3" fmla="*/ 7086 h 190772"/>
                    <a:gd name="connsiteX4" fmla="*/ 350121 w 370161"/>
                    <a:gd name="connsiteY4" fmla="*/ 69846 h 190772"/>
                    <a:gd name="connsiteX5" fmla="*/ 362737 w 370161"/>
                    <a:gd name="connsiteY5" fmla="*/ 130316 h 190772"/>
                    <a:gd name="connsiteX6" fmla="*/ 352139 w 370161"/>
                    <a:gd name="connsiteY6" fmla="*/ 168935 h 190772"/>
                    <a:gd name="connsiteX7" fmla="*/ 226711 w 370161"/>
                    <a:gd name="connsiteY7" fmla="*/ 190772 h 190772"/>
                    <a:gd name="connsiteX8" fmla="*/ 113355 w 370161"/>
                    <a:gd name="connsiteY8" fmla="*/ 183215 h 190772"/>
                    <a:gd name="connsiteX9" fmla="*/ 90684 w 370161"/>
                    <a:gd name="connsiteY9" fmla="*/ 175658 h 190772"/>
                    <a:gd name="connsiteX10" fmla="*/ 45342 w 370161"/>
                    <a:gd name="connsiteY10" fmla="*/ 145430 h 190772"/>
                    <a:gd name="connsiteX11" fmla="*/ 37785 w 370161"/>
                    <a:gd name="connsiteY11" fmla="*/ 122759 h 190772"/>
                    <a:gd name="connsiteX12" fmla="*/ 15114 w 370161"/>
                    <a:gd name="connsiteY12" fmla="*/ 115202 h 190772"/>
                    <a:gd name="connsiteX13" fmla="*/ 0 w 370161"/>
                    <a:gd name="connsiteY13" fmla="*/ 47189 h 190772"/>
                    <a:gd name="connsiteX0" fmla="*/ 0 w 366070"/>
                    <a:gd name="connsiteY0" fmla="*/ 48602 h 192185"/>
                    <a:gd name="connsiteX1" fmla="*/ 0 w 366070"/>
                    <a:gd name="connsiteY1" fmla="*/ 48602 h 192185"/>
                    <a:gd name="connsiteX2" fmla="*/ 60456 w 366070"/>
                    <a:gd name="connsiteY2" fmla="*/ 18374 h 192185"/>
                    <a:gd name="connsiteX3" fmla="*/ 291612 w 366070"/>
                    <a:gd name="connsiteY3" fmla="*/ 1648 h 192185"/>
                    <a:gd name="connsiteX4" fmla="*/ 347750 w 366070"/>
                    <a:gd name="connsiteY4" fmla="*/ 8499 h 192185"/>
                    <a:gd name="connsiteX5" fmla="*/ 350121 w 366070"/>
                    <a:gd name="connsiteY5" fmla="*/ 71259 h 192185"/>
                    <a:gd name="connsiteX6" fmla="*/ 362737 w 366070"/>
                    <a:gd name="connsiteY6" fmla="*/ 131729 h 192185"/>
                    <a:gd name="connsiteX7" fmla="*/ 352139 w 366070"/>
                    <a:gd name="connsiteY7" fmla="*/ 170348 h 192185"/>
                    <a:gd name="connsiteX8" fmla="*/ 226711 w 366070"/>
                    <a:gd name="connsiteY8" fmla="*/ 192185 h 192185"/>
                    <a:gd name="connsiteX9" fmla="*/ 113355 w 366070"/>
                    <a:gd name="connsiteY9" fmla="*/ 184628 h 192185"/>
                    <a:gd name="connsiteX10" fmla="*/ 90684 w 366070"/>
                    <a:gd name="connsiteY10" fmla="*/ 177071 h 192185"/>
                    <a:gd name="connsiteX11" fmla="*/ 45342 w 366070"/>
                    <a:gd name="connsiteY11" fmla="*/ 146843 h 192185"/>
                    <a:gd name="connsiteX12" fmla="*/ 37785 w 366070"/>
                    <a:gd name="connsiteY12" fmla="*/ 124172 h 192185"/>
                    <a:gd name="connsiteX13" fmla="*/ 15114 w 366070"/>
                    <a:gd name="connsiteY13" fmla="*/ 116615 h 192185"/>
                    <a:gd name="connsiteX14" fmla="*/ 0 w 366070"/>
                    <a:gd name="connsiteY14" fmla="*/ 48602 h 192185"/>
                    <a:gd name="connsiteX0" fmla="*/ 0 w 366070"/>
                    <a:gd name="connsiteY0" fmla="*/ 48019 h 191602"/>
                    <a:gd name="connsiteX1" fmla="*/ 0 w 366070"/>
                    <a:gd name="connsiteY1" fmla="*/ 48019 h 191602"/>
                    <a:gd name="connsiteX2" fmla="*/ 60456 w 366070"/>
                    <a:gd name="connsiteY2" fmla="*/ 17791 h 191602"/>
                    <a:gd name="connsiteX3" fmla="*/ 291612 w 366070"/>
                    <a:gd name="connsiteY3" fmla="*/ 1065 h 191602"/>
                    <a:gd name="connsiteX4" fmla="*/ 342178 w 366070"/>
                    <a:gd name="connsiteY4" fmla="*/ 9724 h 191602"/>
                    <a:gd name="connsiteX5" fmla="*/ 350121 w 366070"/>
                    <a:gd name="connsiteY5" fmla="*/ 70676 h 191602"/>
                    <a:gd name="connsiteX6" fmla="*/ 362737 w 366070"/>
                    <a:gd name="connsiteY6" fmla="*/ 131146 h 191602"/>
                    <a:gd name="connsiteX7" fmla="*/ 352139 w 366070"/>
                    <a:gd name="connsiteY7" fmla="*/ 169765 h 191602"/>
                    <a:gd name="connsiteX8" fmla="*/ 226711 w 366070"/>
                    <a:gd name="connsiteY8" fmla="*/ 191602 h 191602"/>
                    <a:gd name="connsiteX9" fmla="*/ 113355 w 366070"/>
                    <a:gd name="connsiteY9" fmla="*/ 184045 h 191602"/>
                    <a:gd name="connsiteX10" fmla="*/ 90684 w 366070"/>
                    <a:gd name="connsiteY10" fmla="*/ 176488 h 191602"/>
                    <a:gd name="connsiteX11" fmla="*/ 45342 w 366070"/>
                    <a:gd name="connsiteY11" fmla="*/ 146260 h 191602"/>
                    <a:gd name="connsiteX12" fmla="*/ 37785 w 366070"/>
                    <a:gd name="connsiteY12" fmla="*/ 123589 h 191602"/>
                    <a:gd name="connsiteX13" fmla="*/ 15114 w 366070"/>
                    <a:gd name="connsiteY13" fmla="*/ 116032 h 191602"/>
                    <a:gd name="connsiteX14" fmla="*/ 0 w 366070"/>
                    <a:gd name="connsiteY14" fmla="*/ 48019 h 191602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60456 w 366070"/>
                    <a:gd name="connsiteY2" fmla="*/ 18008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37785 w 366070"/>
                    <a:gd name="connsiteY12" fmla="*/ 123806 h 191819"/>
                    <a:gd name="connsiteX13" fmla="*/ 15114 w 366070"/>
                    <a:gd name="connsiteY13" fmla="*/ 116249 h 191819"/>
                    <a:gd name="connsiteX14" fmla="*/ 0 w 366070"/>
                    <a:gd name="connsiteY14" fmla="*/ 48236 h 191819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60456 w 366070"/>
                    <a:gd name="connsiteY2" fmla="*/ 18008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15114 w 366070"/>
                    <a:gd name="connsiteY12" fmla="*/ 116249 h 191819"/>
                    <a:gd name="connsiteX13" fmla="*/ 0 w 366070"/>
                    <a:gd name="connsiteY13" fmla="*/ 48236 h 191819"/>
                    <a:gd name="connsiteX0" fmla="*/ 0 w 366070"/>
                    <a:gd name="connsiteY0" fmla="*/ 48236 h 191819"/>
                    <a:gd name="connsiteX1" fmla="*/ 0 w 366070"/>
                    <a:gd name="connsiteY1" fmla="*/ 48236 h 191819"/>
                    <a:gd name="connsiteX2" fmla="*/ 92961 w 366070"/>
                    <a:gd name="connsiteY2" fmla="*/ 30665 h 191819"/>
                    <a:gd name="connsiteX3" fmla="*/ 291612 w 366070"/>
                    <a:gd name="connsiteY3" fmla="*/ 1282 h 191819"/>
                    <a:gd name="connsiteX4" fmla="*/ 342178 w 366070"/>
                    <a:gd name="connsiteY4" fmla="*/ 9941 h 191819"/>
                    <a:gd name="connsiteX5" fmla="*/ 350121 w 366070"/>
                    <a:gd name="connsiteY5" fmla="*/ 70893 h 191819"/>
                    <a:gd name="connsiteX6" fmla="*/ 362737 w 366070"/>
                    <a:gd name="connsiteY6" fmla="*/ 131363 h 191819"/>
                    <a:gd name="connsiteX7" fmla="*/ 352139 w 366070"/>
                    <a:gd name="connsiteY7" fmla="*/ 169982 h 191819"/>
                    <a:gd name="connsiteX8" fmla="*/ 226711 w 366070"/>
                    <a:gd name="connsiteY8" fmla="*/ 191819 h 191819"/>
                    <a:gd name="connsiteX9" fmla="*/ 113355 w 366070"/>
                    <a:gd name="connsiteY9" fmla="*/ 184262 h 191819"/>
                    <a:gd name="connsiteX10" fmla="*/ 90684 w 366070"/>
                    <a:gd name="connsiteY10" fmla="*/ 176705 h 191819"/>
                    <a:gd name="connsiteX11" fmla="*/ 45342 w 366070"/>
                    <a:gd name="connsiteY11" fmla="*/ 146477 h 191819"/>
                    <a:gd name="connsiteX12" fmla="*/ 15114 w 366070"/>
                    <a:gd name="connsiteY12" fmla="*/ 116249 h 191819"/>
                    <a:gd name="connsiteX13" fmla="*/ 0 w 366070"/>
                    <a:gd name="connsiteY13" fmla="*/ 48236 h 191819"/>
                    <a:gd name="connsiteX0" fmla="*/ 0 w 366070"/>
                    <a:gd name="connsiteY0" fmla="*/ 49001 h 192584"/>
                    <a:gd name="connsiteX1" fmla="*/ 0 w 366070"/>
                    <a:gd name="connsiteY1" fmla="*/ 49001 h 192584"/>
                    <a:gd name="connsiteX2" fmla="*/ 92961 w 366070"/>
                    <a:gd name="connsiteY2" fmla="*/ 31430 h 192584"/>
                    <a:gd name="connsiteX3" fmla="*/ 95657 w 366070"/>
                    <a:gd name="connsiteY3" fmla="*/ 12895 h 192584"/>
                    <a:gd name="connsiteX4" fmla="*/ 291612 w 366070"/>
                    <a:gd name="connsiteY4" fmla="*/ 2047 h 192584"/>
                    <a:gd name="connsiteX5" fmla="*/ 342178 w 366070"/>
                    <a:gd name="connsiteY5" fmla="*/ 10706 h 192584"/>
                    <a:gd name="connsiteX6" fmla="*/ 350121 w 366070"/>
                    <a:gd name="connsiteY6" fmla="*/ 71658 h 192584"/>
                    <a:gd name="connsiteX7" fmla="*/ 362737 w 366070"/>
                    <a:gd name="connsiteY7" fmla="*/ 132128 h 192584"/>
                    <a:gd name="connsiteX8" fmla="*/ 352139 w 366070"/>
                    <a:gd name="connsiteY8" fmla="*/ 170747 h 192584"/>
                    <a:gd name="connsiteX9" fmla="*/ 226711 w 366070"/>
                    <a:gd name="connsiteY9" fmla="*/ 192584 h 192584"/>
                    <a:gd name="connsiteX10" fmla="*/ 113355 w 366070"/>
                    <a:gd name="connsiteY10" fmla="*/ 185027 h 192584"/>
                    <a:gd name="connsiteX11" fmla="*/ 90684 w 366070"/>
                    <a:gd name="connsiteY11" fmla="*/ 177470 h 192584"/>
                    <a:gd name="connsiteX12" fmla="*/ 45342 w 366070"/>
                    <a:gd name="connsiteY12" fmla="*/ 147242 h 192584"/>
                    <a:gd name="connsiteX13" fmla="*/ 15114 w 366070"/>
                    <a:gd name="connsiteY13" fmla="*/ 117014 h 192584"/>
                    <a:gd name="connsiteX14" fmla="*/ 0 w 366070"/>
                    <a:gd name="connsiteY14" fmla="*/ 49001 h 192584"/>
                    <a:gd name="connsiteX0" fmla="*/ 0 w 366070"/>
                    <a:gd name="connsiteY0" fmla="*/ 49001 h 192584"/>
                    <a:gd name="connsiteX1" fmla="*/ 0 w 366070"/>
                    <a:gd name="connsiteY1" fmla="*/ 49001 h 192584"/>
                    <a:gd name="connsiteX2" fmla="*/ 95657 w 366070"/>
                    <a:gd name="connsiteY2" fmla="*/ 12895 h 192584"/>
                    <a:gd name="connsiteX3" fmla="*/ 291612 w 366070"/>
                    <a:gd name="connsiteY3" fmla="*/ 2047 h 192584"/>
                    <a:gd name="connsiteX4" fmla="*/ 342178 w 366070"/>
                    <a:gd name="connsiteY4" fmla="*/ 10706 h 192584"/>
                    <a:gd name="connsiteX5" fmla="*/ 350121 w 366070"/>
                    <a:gd name="connsiteY5" fmla="*/ 71658 h 192584"/>
                    <a:gd name="connsiteX6" fmla="*/ 362737 w 366070"/>
                    <a:gd name="connsiteY6" fmla="*/ 132128 h 192584"/>
                    <a:gd name="connsiteX7" fmla="*/ 352139 w 366070"/>
                    <a:gd name="connsiteY7" fmla="*/ 170747 h 192584"/>
                    <a:gd name="connsiteX8" fmla="*/ 226711 w 366070"/>
                    <a:gd name="connsiteY8" fmla="*/ 192584 h 192584"/>
                    <a:gd name="connsiteX9" fmla="*/ 113355 w 366070"/>
                    <a:gd name="connsiteY9" fmla="*/ 185027 h 192584"/>
                    <a:gd name="connsiteX10" fmla="*/ 90684 w 366070"/>
                    <a:gd name="connsiteY10" fmla="*/ 177470 h 192584"/>
                    <a:gd name="connsiteX11" fmla="*/ 45342 w 366070"/>
                    <a:gd name="connsiteY11" fmla="*/ 147242 h 192584"/>
                    <a:gd name="connsiteX12" fmla="*/ 15114 w 366070"/>
                    <a:gd name="connsiteY12" fmla="*/ 117014 h 192584"/>
                    <a:gd name="connsiteX13" fmla="*/ 0 w 366070"/>
                    <a:gd name="connsiteY13" fmla="*/ 49001 h 192584"/>
                    <a:gd name="connsiteX0" fmla="*/ 0 w 381858"/>
                    <a:gd name="connsiteY0" fmla="*/ 74314 h 192584"/>
                    <a:gd name="connsiteX1" fmla="*/ 15788 w 381858"/>
                    <a:gd name="connsiteY1" fmla="*/ 49001 h 192584"/>
                    <a:gd name="connsiteX2" fmla="*/ 111445 w 381858"/>
                    <a:gd name="connsiteY2" fmla="*/ 12895 h 192584"/>
                    <a:gd name="connsiteX3" fmla="*/ 307400 w 381858"/>
                    <a:gd name="connsiteY3" fmla="*/ 2047 h 192584"/>
                    <a:gd name="connsiteX4" fmla="*/ 357966 w 381858"/>
                    <a:gd name="connsiteY4" fmla="*/ 10706 h 192584"/>
                    <a:gd name="connsiteX5" fmla="*/ 365909 w 381858"/>
                    <a:gd name="connsiteY5" fmla="*/ 71658 h 192584"/>
                    <a:gd name="connsiteX6" fmla="*/ 378525 w 381858"/>
                    <a:gd name="connsiteY6" fmla="*/ 132128 h 192584"/>
                    <a:gd name="connsiteX7" fmla="*/ 367927 w 381858"/>
                    <a:gd name="connsiteY7" fmla="*/ 170747 h 192584"/>
                    <a:gd name="connsiteX8" fmla="*/ 242499 w 381858"/>
                    <a:gd name="connsiteY8" fmla="*/ 192584 h 192584"/>
                    <a:gd name="connsiteX9" fmla="*/ 129143 w 381858"/>
                    <a:gd name="connsiteY9" fmla="*/ 185027 h 192584"/>
                    <a:gd name="connsiteX10" fmla="*/ 106472 w 381858"/>
                    <a:gd name="connsiteY10" fmla="*/ 177470 h 192584"/>
                    <a:gd name="connsiteX11" fmla="*/ 61130 w 381858"/>
                    <a:gd name="connsiteY11" fmla="*/ 147242 h 192584"/>
                    <a:gd name="connsiteX12" fmla="*/ 30902 w 381858"/>
                    <a:gd name="connsiteY12" fmla="*/ 117014 h 192584"/>
                    <a:gd name="connsiteX13" fmla="*/ 0 w 381858"/>
                    <a:gd name="connsiteY13" fmla="*/ 74314 h 192584"/>
                    <a:gd name="connsiteX0" fmla="*/ 3432 w 385290"/>
                    <a:gd name="connsiteY0" fmla="*/ 74314 h 192584"/>
                    <a:gd name="connsiteX1" fmla="*/ 19220 w 385290"/>
                    <a:gd name="connsiteY1" fmla="*/ 49001 h 192584"/>
                    <a:gd name="connsiteX2" fmla="*/ 114877 w 385290"/>
                    <a:gd name="connsiteY2" fmla="*/ 12895 h 192584"/>
                    <a:gd name="connsiteX3" fmla="*/ 310832 w 385290"/>
                    <a:gd name="connsiteY3" fmla="*/ 2047 h 192584"/>
                    <a:gd name="connsiteX4" fmla="*/ 361398 w 385290"/>
                    <a:gd name="connsiteY4" fmla="*/ 10706 h 192584"/>
                    <a:gd name="connsiteX5" fmla="*/ 369341 w 385290"/>
                    <a:gd name="connsiteY5" fmla="*/ 71658 h 192584"/>
                    <a:gd name="connsiteX6" fmla="*/ 381957 w 385290"/>
                    <a:gd name="connsiteY6" fmla="*/ 132128 h 192584"/>
                    <a:gd name="connsiteX7" fmla="*/ 371359 w 385290"/>
                    <a:gd name="connsiteY7" fmla="*/ 170747 h 192584"/>
                    <a:gd name="connsiteX8" fmla="*/ 245931 w 385290"/>
                    <a:gd name="connsiteY8" fmla="*/ 192584 h 192584"/>
                    <a:gd name="connsiteX9" fmla="*/ 132575 w 385290"/>
                    <a:gd name="connsiteY9" fmla="*/ 185027 h 192584"/>
                    <a:gd name="connsiteX10" fmla="*/ 109904 w 385290"/>
                    <a:gd name="connsiteY10" fmla="*/ 177470 h 192584"/>
                    <a:gd name="connsiteX11" fmla="*/ 64562 w 385290"/>
                    <a:gd name="connsiteY11" fmla="*/ 147242 h 192584"/>
                    <a:gd name="connsiteX12" fmla="*/ 3432 w 385290"/>
                    <a:gd name="connsiteY12" fmla="*/ 74314 h 192584"/>
                    <a:gd name="connsiteX0" fmla="*/ 1613 w 402045"/>
                    <a:gd name="connsiteY0" fmla="*/ 98723 h 192584"/>
                    <a:gd name="connsiteX1" fmla="*/ 35975 w 402045"/>
                    <a:gd name="connsiteY1" fmla="*/ 49001 h 192584"/>
                    <a:gd name="connsiteX2" fmla="*/ 131632 w 402045"/>
                    <a:gd name="connsiteY2" fmla="*/ 12895 h 192584"/>
                    <a:gd name="connsiteX3" fmla="*/ 327587 w 402045"/>
                    <a:gd name="connsiteY3" fmla="*/ 2047 h 192584"/>
                    <a:gd name="connsiteX4" fmla="*/ 378153 w 402045"/>
                    <a:gd name="connsiteY4" fmla="*/ 10706 h 192584"/>
                    <a:gd name="connsiteX5" fmla="*/ 386096 w 402045"/>
                    <a:gd name="connsiteY5" fmla="*/ 71658 h 192584"/>
                    <a:gd name="connsiteX6" fmla="*/ 398712 w 402045"/>
                    <a:gd name="connsiteY6" fmla="*/ 132128 h 192584"/>
                    <a:gd name="connsiteX7" fmla="*/ 388114 w 402045"/>
                    <a:gd name="connsiteY7" fmla="*/ 170747 h 192584"/>
                    <a:gd name="connsiteX8" fmla="*/ 262686 w 402045"/>
                    <a:gd name="connsiteY8" fmla="*/ 192584 h 192584"/>
                    <a:gd name="connsiteX9" fmla="*/ 149330 w 402045"/>
                    <a:gd name="connsiteY9" fmla="*/ 185027 h 192584"/>
                    <a:gd name="connsiteX10" fmla="*/ 126659 w 402045"/>
                    <a:gd name="connsiteY10" fmla="*/ 177470 h 192584"/>
                    <a:gd name="connsiteX11" fmla="*/ 81317 w 402045"/>
                    <a:gd name="connsiteY11" fmla="*/ 147242 h 192584"/>
                    <a:gd name="connsiteX12" fmla="*/ 1613 w 402045"/>
                    <a:gd name="connsiteY12" fmla="*/ 98723 h 192584"/>
                    <a:gd name="connsiteX0" fmla="*/ 485 w 400917"/>
                    <a:gd name="connsiteY0" fmla="*/ 98723 h 192584"/>
                    <a:gd name="connsiteX1" fmla="*/ 34847 w 400917"/>
                    <a:gd name="connsiteY1" fmla="*/ 49001 h 192584"/>
                    <a:gd name="connsiteX2" fmla="*/ 130504 w 400917"/>
                    <a:gd name="connsiteY2" fmla="*/ 12895 h 192584"/>
                    <a:gd name="connsiteX3" fmla="*/ 326459 w 400917"/>
                    <a:gd name="connsiteY3" fmla="*/ 2047 h 192584"/>
                    <a:gd name="connsiteX4" fmla="*/ 377025 w 400917"/>
                    <a:gd name="connsiteY4" fmla="*/ 10706 h 192584"/>
                    <a:gd name="connsiteX5" fmla="*/ 384968 w 400917"/>
                    <a:gd name="connsiteY5" fmla="*/ 71658 h 192584"/>
                    <a:gd name="connsiteX6" fmla="*/ 397584 w 400917"/>
                    <a:gd name="connsiteY6" fmla="*/ 132128 h 192584"/>
                    <a:gd name="connsiteX7" fmla="*/ 386986 w 400917"/>
                    <a:gd name="connsiteY7" fmla="*/ 170747 h 192584"/>
                    <a:gd name="connsiteX8" fmla="*/ 261558 w 400917"/>
                    <a:gd name="connsiteY8" fmla="*/ 192584 h 192584"/>
                    <a:gd name="connsiteX9" fmla="*/ 148202 w 400917"/>
                    <a:gd name="connsiteY9" fmla="*/ 185027 h 192584"/>
                    <a:gd name="connsiteX10" fmla="*/ 125531 w 400917"/>
                    <a:gd name="connsiteY10" fmla="*/ 177470 h 192584"/>
                    <a:gd name="connsiteX11" fmla="*/ 56043 w 400917"/>
                    <a:gd name="connsiteY11" fmla="*/ 152666 h 192584"/>
                    <a:gd name="connsiteX12" fmla="*/ 485 w 400917"/>
                    <a:gd name="connsiteY12" fmla="*/ 98723 h 192584"/>
                    <a:gd name="connsiteX0" fmla="*/ 485 w 400917"/>
                    <a:gd name="connsiteY0" fmla="*/ 98723 h 192584"/>
                    <a:gd name="connsiteX1" fmla="*/ 34847 w 400917"/>
                    <a:gd name="connsiteY1" fmla="*/ 49001 h 192584"/>
                    <a:gd name="connsiteX2" fmla="*/ 130504 w 400917"/>
                    <a:gd name="connsiteY2" fmla="*/ 12895 h 192584"/>
                    <a:gd name="connsiteX3" fmla="*/ 326459 w 400917"/>
                    <a:gd name="connsiteY3" fmla="*/ 2047 h 192584"/>
                    <a:gd name="connsiteX4" fmla="*/ 377025 w 400917"/>
                    <a:gd name="connsiteY4" fmla="*/ 10706 h 192584"/>
                    <a:gd name="connsiteX5" fmla="*/ 384968 w 400917"/>
                    <a:gd name="connsiteY5" fmla="*/ 71658 h 192584"/>
                    <a:gd name="connsiteX6" fmla="*/ 397584 w 400917"/>
                    <a:gd name="connsiteY6" fmla="*/ 132128 h 192584"/>
                    <a:gd name="connsiteX7" fmla="*/ 386986 w 400917"/>
                    <a:gd name="connsiteY7" fmla="*/ 170747 h 192584"/>
                    <a:gd name="connsiteX8" fmla="*/ 261558 w 400917"/>
                    <a:gd name="connsiteY8" fmla="*/ 192584 h 192584"/>
                    <a:gd name="connsiteX9" fmla="*/ 148202 w 400917"/>
                    <a:gd name="connsiteY9" fmla="*/ 185027 h 192584"/>
                    <a:gd name="connsiteX10" fmla="*/ 104171 w 400917"/>
                    <a:gd name="connsiteY10" fmla="*/ 173854 h 192584"/>
                    <a:gd name="connsiteX11" fmla="*/ 56043 w 400917"/>
                    <a:gd name="connsiteY11" fmla="*/ 152666 h 192584"/>
                    <a:gd name="connsiteX12" fmla="*/ 485 w 400917"/>
                    <a:gd name="connsiteY12" fmla="*/ 98723 h 192584"/>
                    <a:gd name="connsiteX0" fmla="*/ 485 w 398973"/>
                    <a:gd name="connsiteY0" fmla="*/ 98723 h 192584"/>
                    <a:gd name="connsiteX1" fmla="*/ 34847 w 398973"/>
                    <a:gd name="connsiteY1" fmla="*/ 49001 h 192584"/>
                    <a:gd name="connsiteX2" fmla="*/ 130504 w 398973"/>
                    <a:gd name="connsiteY2" fmla="*/ 12895 h 192584"/>
                    <a:gd name="connsiteX3" fmla="*/ 326459 w 398973"/>
                    <a:gd name="connsiteY3" fmla="*/ 2047 h 192584"/>
                    <a:gd name="connsiteX4" fmla="*/ 377025 w 398973"/>
                    <a:gd name="connsiteY4" fmla="*/ 10706 h 192584"/>
                    <a:gd name="connsiteX5" fmla="*/ 384968 w 398973"/>
                    <a:gd name="connsiteY5" fmla="*/ 71658 h 192584"/>
                    <a:gd name="connsiteX6" fmla="*/ 397584 w 398973"/>
                    <a:gd name="connsiteY6" fmla="*/ 132128 h 192584"/>
                    <a:gd name="connsiteX7" fmla="*/ 347885 w 398973"/>
                    <a:gd name="connsiteY7" fmla="*/ 137204 h 192584"/>
                    <a:gd name="connsiteX8" fmla="*/ 261558 w 398973"/>
                    <a:gd name="connsiteY8" fmla="*/ 192584 h 192584"/>
                    <a:gd name="connsiteX9" fmla="*/ 148202 w 398973"/>
                    <a:gd name="connsiteY9" fmla="*/ 185027 h 192584"/>
                    <a:gd name="connsiteX10" fmla="*/ 104171 w 398973"/>
                    <a:gd name="connsiteY10" fmla="*/ 173854 h 192584"/>
                    <a:gd name="connsiteX11" fmla="*/ 56043 w 398973"/>
                    <a:gd name="connsiteY11" fmla="*/ 152666 h 192584"/>
                    <a:gd name="connsiteX12" fmla="*/ 485 w 398973"/>
                    <a:gd name="connsiteY12" fmla="*/ 98723 h 192584"/>
                    <a:gd name="connsiteX0" fmla="*/ 485 w 386165"/>
                    <a:gd name="connsiteY0" fmla="*/ 98723 h 192584"/>
                    <a:gd name="connsiteX1" fmla="*/ 34847 w 386165"/>
                    <a:gd name="connsiteY1" fmla="*/ 49001 h 192584"/>
                    <a:gd name="connsiteX2" fmla="*/ 130504 w 386165"/>
                    <a:gd name="connsiteY2" fmla="*/ 12895 h 192584"/>
                    <a:gd name="connsiteX3" fmla="*/ 326459 w 386165"/>
                    <a:gd name="connsiteY3" fmla="*/ 2047 h 192584"/>
                    <a:gd name="connsiteX4" fmla="*/ 377025 w 386165"/>
                    <a:gd name="connsiteY4" fmla="*/ 10706 h 192584"/>
                    <a:gd name="connsiteX5" fmla="*/ 384968 w 386165"/>
                    <a:gd name="connsiteY5" fmla="*/ 71658 h 192584"/>
                    <a:gd name="connsiteX6" fmla="*/ 379993 w 386165"/>
                    <a:gd name="connsiteY6" fmla="*/ 106879 h 192584"/>
                    <a:gd name="connsiteX7" fmla="*/ 347885 w 386165"/>
                    <a:gd name="connsiteY7" fmla="*/ 137204 h 192584"/>
                    <a:gd name="connsiteX8" fmla="*/ 261558 w 386165"/>
                    <a:gd name="connsiteY8" fmla="*/ 192584 h 192584"/>
                    <a:gd name="connsiteX9" fmla="*/ 148202 w 386165"/>
                    <a:gd name="connsiteY9" fmla="*/ 185027 h 192584"/>
                    <a:gd name="connsiteX10" fmla="*/ 104171 w 386165"/>
                    <a:gd name="connsiteY10" fmla="*/ 173854 h 192584"/>
                    <a:gd name="connsiteX11" fmla="*/ 56043 w 386165"/>
                    <a:gd name="connsiteY11" fmla="*/ 152666 h 192584"/>
                    <a:gd name="connsiteX12" fmla="*/ 485 w 386165"/>
                    <a:gd name="connsiteY12" fmla="*/ 98723 h 192584"/>
                    <a:gd name="connsiteX0" fmla="*/ 485 w 386165"/>
                    <a:gd name="connsiteY0" fmla="*/ 96964 h 190825"/>
                    <a:gd name="connsiteX1" fmla="*/ 34847 w 386165"/>
                    <a:gd name="connsiteY1" fmla="*/ 47242 h 190825"/>
                    <a:gd name="connsiteX2" fmla="*/ 130504 w 386165"/>
                    <a:gd name="connsiteY2" fmla="*/ 11136 h 190825"/>
                    <a:gd name="connsiteX3" fmla="*/ 326459 w 386165"/>
                    <a:gd name="connsiteY3" fmla="*/ 288 h 190825"/>
                    <a:gd name="connsiteX4" fmla="*/ 362368 w 386165"/>
                    <a:gd name="connsiteY4" fmla="*/ 36630 h 190825"/>
                    <a:gd name="connsiteX5" fmla="*/ 384968 w 386165"/>
                    <a:gd name="connsiteY5" fmla="*/ 69899 h 190825"/>
                    <a:gd name="connsiteX6" fmla="*/ 379993 w 386165"/>
                    <a:gd name="connsiteY6" fmla="*/ 105120 h 190825"/>
                    <a:gd name="connsiteX7" fmla="*/ 347885 w 386165"/>
                    <a:gd name="connsiteY7" fmla="*/ 135445 h 190825"/>
                    <a:gd name="connsiteX8" fmla="*/ 261558 w 386165"/>
                    <a:gd name="connsiteY8" fmla="*/ 190825 h 190825"/>
                    <a:gd name="connsiteX9" fmla="*/ 148202 w 386165"/>
                    <a:gd name="connsiteY9" fmla="*/ 183268 h 190825"/>
                    <a:gd name="connsiteX10" fmla="*/ 104171 w 386165"/>
                    <a:gd name="connsiteY10" fmla="*/ 172095 h 190825"/>
                    <a:gd name="connsiteX11" fmla="*/ 56043 w 386165"/>
                    <a:gd name="connsiteY11" fmla="*/ 150907 h 190825"/>
                    <a:gd name="connsiteX12" fmla="*/ 485 w 386165"/>
                    <a:gd name="connsiteY12" fmla="*/ 96964 h 190825"/>
                    <a:gd name="connsiteX0" fmla="*/ 485 w 386165"/>
                    <a:gd name="connsiteY0" fmla="*/ 86936 h 180797"/>
                    <a:gd name="connsiteX1" fmla="*/ 34847 w 386165"/>
                    <a:gd name="connsiteY1" fmla="*/ 37214 h 180797"/>
                    <a:gd name="connsiteX2" fmla="*/ 130504 w 386165"/>
                    <a:gd name="connsiteY2" fmla="*/ 1108 h 180797"/>
                    <a:gd name="connsiteX3" fmla="*/ 260447 w 386165"/>
                    <a:gd name="connsiteY3" fmla="*/ 26228 h 180797"/>
                    <a:gd name="connsiteX4" fmla="*/ 362368 w 386165"/>
                    <a:gd name="connsiteY4" fmla="*/ 26602 h 180797"/>
                    <a:gd name="connsiteX5" fmla="*/ 384968 w 386165"/>
                    <a:gd name="connsiteY5" fmla="*/ 59871 h 180797"/>
                    <a:gd name="connsiteX6" fmla="*/ 379993 w 386165"/>
                    <a:gd name="connsiteY6" fmla="*/ 95092 h 180797"/>
                    <a:gd name="connsiteX7" fmla="*/ 347885 w 386165"/>
                    <a:gd name="connsiteY7" fmla="*/ 125417 h 180797"/>
                    <a:gd name="connsiteX8" fmla="*/ 261558 w 386165"/>
                    <a:gd name="connsiteY8" fmla="*/ 180797 h 180797"/>
                    <a:gd name="connsiteX9" fmla="*/ 148202 w 386165"/>
                    <a:gd name="connsiteY9" fmla="*/ 173240 h 180797"/>
                    <a:gd name="connsiteX10" fmla="*/ 104171 w 386165"/>
                    <a:gd name="connsiteY10" fmla="*/ 162067 h 180797"/>
                    <a:gd name="connsiteX11" fmla="*/ 56043 w 386165"/>
                    <a:gd name="connsiteY11" fmla="*/ 140879 h 180797"/>
                    <a:gd name="connsiteX12" fmla="*/ 485 w 386165"/>
                    <a:gd name="connsiteY12" fmla="*/ 86936 h 180797"/>
                    <a:gd name="connsiteX0" fmla="*/ 609 w 386289"/>
                    <a:gd name="connsiteY0" fmla="*/ 66846 h 160707"/>
                    <a:gd name="connsiteX1" fmla="*/ 34971 w 386289"/>
                    <a:gd name="connsiteY1" fmla="*/ 17124 h 160707"/>
                    <a:gd name="connsiteX2" fmla="*/ 156657 w 386289"/>
                    <a:gd name="connsiteY2" fmla="*/ 12436 h 160707"/>
                    <a:gd name="connsiteX3" fmla="*/ 260571 w 386289"/>
                    <a:gd name="connsiteY3" fmla="*/ 6138 h 160707"/>
                    <a:gd name="connsiteX4" fmla="*/ 362492 w 386289"/>
                    <a:gd name="connsiteY4" fmla="*/ 6512 h 160707"/>
                    <a:gd name="connsiteX5" fmla="*/ 385092 w 386289"/>
                    <a:gd name="connsiteY5" fmla="*/ 39781 h 160707"/>
                    <a:gd name="connsiteX6" fmla="*/ 380117 w 386289"/>
                    <a:gd name="connsiteY6" fmla="*/ 75002 h 160707"/>
                    <a:gd name="connsiteX7" fmla="*/ 348009 w 386289"/>
                    <a:gd name="connsiteY7" fmla="*/ 105327 h 160707"/>
                    <a:gd name="connsiteX8" fmla="*/ 261682 w 386289"/>
                    <a:gd name="connsiteY8" fmla="*/ 160707 h 160707"/>
                    <a:gd name="connsiteX9" fmla="*/ 148326 w 386289"/>
                    <a:gd name="connsiteY9" fmla="*/ 153150 h 160707"/>
                    <a:gd name="connsiteX10" fmla="*/ 104295 w 386289"/>
                    <a:gd name="connsiteY10" fmla="*/ 141977 h 160707"/>
                    <a:gd name="connsiteX11" fmla="*/ 56167 w 386289"/>
                    <a:gd name="connsiteY11" fmla="*/ 120789 h 160707"/>
                    <a:gd name="connsiteX12" fmla="*/ 609 w 386289"/>
                    <a:gd name="connsiteY12" fmla="*/ 66846 h 160707"/>
                    <a:gd name="connsiteX0" fmla="*/ 4 w 385684"/>
                    <a:gd name="connsiteY0" fmla="*/ 66846 h 160707"/>
                    <a:gd name="connsiteX1" fmla="*/ 58135 w 385684"/>
                    <a:gd name="connsiteY1" fmla="*/ 36980 h 160707"/>
                    <a:gd name="connsiteX2" fmla="*/ 156052 w 385684"/>
                    <a:gd name="connsiteY2" fmla="*/ 12436 h 160707"/>
                    <a:gd name="connsiteX3" fmla="*/ 259966 w 385684"/>
                    <a:gd name="connsiteY3" fmla="*/ 6138 h 160707"/>
                    <a:gd name="connsiteX4" fmla="*/ 361887 w 385684"/>
                    <a:gd name="connsiteY4" fmla="*/ 6512 h 160707"/>
                    <a:gd name="connsiteX5" fmla="*/ 384487 w 385684"/>
                    <a:gd name="connsiteY5" fmla="*/ 39781 h 160707"/>
                    <a:gd name="connsiteX6" fmla="*/ 379512 w 385684"/>
                    <a:gd name="connsiteY6" fmla="*/ 75002 h 160707"/>
                    <a:gd name="connsiteX7" fmla="*/ 347404 w 385684"/>
                    <a:gd name="connsiteY7" fmla="*/ 105327 h 160707"/>
                    <a:gd name="connsiteX8" fmla="*/ 261077 w 385684"/>
                    <a:gd name="connsiteY8" fmla="*/ 160707 h 160707"/>
                    <a:gd name="connsiteX9" fmla="*/ 147721 w 385684"/>
                    <a:gd name="connsiteY9" fmla="*/ 153150 h 160707"/>
                    <a:gd name="connsiteX10" fmla="*/ 103690 w 385684"/>
                    <a:gd name="connsiteY10" fmla="*/ 141977 h 160707"/>
                    <a:gd name="connsiteX11" fmla="*/ 55562 w 385684"/>
                    <a:gd name="connsiteY11" fmla="*/ 120789 h 160707"/>
                    <a:gd name="connsiteX12" fmla="*/ 4 w 385684"/>
                    <a:gd name="connsiteY12" fmla="*/ 66846 h 160707"/>
                    <a:gd name="connsiteX0" fmla="*/ 19 w 354637"/>
                    <a:gd name="connsiteY0" fmla="*/ 72215 h 160707"/>
                    <a:gd name="connsiteX1" fmla="*/ 27088 w 354637"/>
                    <a:gd name="connsiteY1" fmla="*/ 36980 h 160707"/>
                    <a:gd name="connsiteX2" fmla="*/ 125005 w 354637"/>
                    <a:gd name="connsiteY2" fmla="*/ 12436 h 160707"/>
                    <a:gd name="connsiteX3" fmla="*/ 228919 w 354637"/>
                    <a:gd name="connsiteY3" fmla="*/ 6138 h 160707"/>
                    <a:gd name="connsiteX4" fmla="*/ 330840 w 354637"/>
                    <a:gd name="connsiteY4" fmla="*/ 6512 h 160707"/>
                    <a:gd name="connsiteX5" fmla="*/ 353440 w 354637"/>
                    <a:gd name="connsiteY5" fmla="*/ 39781 h 160707"/>
                    <a:gd name="connsiteX6" fmla="*/ 348465 w 354637"/>
                    <a:gd name="connsiteY6" fmla="*/ 75002 h 160707"/>
                    <a:gd name="connsiteX7" fmla="*/ 316357 w 354637"/>
                    <a:gd name="connsiteY7" fmla="*/ 105327 h 160707"/>
                    <a:gd name="connsiteX8" fmla="*/ 230030 w 354637"/>
                    <a:gd name="connsiteY8" fmla="*/ 160707 h 160707"/>
                    <a:gd name="connsiteX9" fmla="*/ 116674 w 354637"/>
                    <a:gd name="connsiteY9" fmla="*/ 153150 h 160707"/>
                    <a:gd name="connsiteX10" fmla="*/ 72643 w 354637"/>
                    <a:gd name="connsiteY10" fmla="*/ 141977 h 160707"/>
                    <a:gd name="connsiteX11" fmla="*/ 24515 w 354637"/>
                    <a:gd name="connsiteY11" fmla="*/ 120789 h 160707"/>
                    <a:gd name="connsiteX12" fmla="*/ 19 w 354637"/>
                    <a:gd name="connsiteY12" fmla="*/ 72215 h 160707"/>
                    <a:gd name="connsiteX0" fmla="*/ 19 w 354637"/>
                    <a:gd name="connsiteY0" fmla="*/ 72215 h 160707"/>
                    <a:gd name="connsiteX1" fmla="*/ 27088 w 354637"/>
                    <a:gd name="connsiteY1" fmla="*/ 36980 h 160707"/>
                    <a:gd name="connsiteX2" fmla="*/ 125005 w 354637"/>
                    <a:gd name="connsiteY2" fmla="*/ 12436 h 160707"/>
                    <a:gd name="connsiteX3" fmla="*/ 228919 w 354637"/>
                    <a:gd name="connsiteY3" fmla="*/ 6138 h 160707"/>
                    <a:gd name="connsiteX4" fmla="*/ 330840 w 354637"/>
                    <a:gd name="connsiteY4" fmla="*/ 6512 h 160707"/>
                    <a:gd name="connsiteX5" fmla="*/ 353440 w 354637"/>
                    <a:gd name="connsiteY5" fmla="*/ 39781 h 160707"/>
                    <a:gd name="connsiteX6" fmla="*/ 348465 w 354637"/>
                    <a:gd name="connsiteY6" fmla="*/ 75002 h 160707"/>
                    <a:gd name="connsiteX7" fmla="*/ 316357 w 354637"/>
                    <a:gd name="connsiteY7" fmla="*/ 105327 h 160707"/>
                    <a:gd name="connsiteX8" fmla="*/ 230030 w 354637"/>
                    <a:gd name="connsiteY8" fmla="*/ 160707 h 160707"/>
                    <a:gd name="connsiteX9" fmla="*/ 116674 w 354637"/>
                    <a:gd name="connsiteY9" fmla="*/ 153150 h 160707"/>
                    <a:gd name="connsiteX10" fmla="*/ 96996 w 354637"/>
                    <a:gd name="connsiteY10" fmla="*/ 113950 h 160707"/>
                    <a:gd name="connsiteX11" fmla="*/ 24515 w 354637"/>
                    <a:gd name="connsiteY11" fmla="*/ 120789 h 160707"/>
                    <a:gd name="connsiteX12" fmla="*/ 19 w 354637"/>
                    <a:gd name="connsiteY12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17001 w 354964"/>
                    <a:gd name="connsiteY9" fmla="*/ 153150 h 160707"/>
                    <a:gd name="connsiteX10" fmla="*/ 97323 w 354964"/>
                    <a:gd name="connsiteY10" fmla="*/ 113950 h 160707"/>
                    <a:gd name="connsiteX11" fmla="*/ 40787 w 354964"/>
                    <a:gd name="connsiteY11" fmla="*/ 116344 h 160707"/>
                    <a:gd name="connsiteX12" fmla="*/ 346 w 354964"/>
                    <a:gd name="connsiteY12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17001 w 354964"/>
                    <a:gd name="connsiteY9" fmla="*/ 153150 h 160707"/>
                    <a:gd name="connsiteX10" fmla="*/ 40787 w 354964"/>
                    <a:gd name="connsiteY10" fmla="*/ 116344 h 160707"/>
                    <a:gd name="connsiteX11" fmla="*/ 346 w 354964"/>
                    <a:gd name="connsiteY11" fmla="*/ 72215 h 160707"/>
                    <a:gd name="connsiteX0" fmla="*/ 346 w 354964"/>
                    <a:gd name="connsiteY0" fmla="*/ 72215 h 160707"/>
                    <a:gd name="connsiteX1" fmla="*/ 27415 w 354964"/>
                    <a:gd name="connsiteY1" fmla="*/ 36980 h 160707"/>
                    <a:gd name="connsiteX2" fmla="*/ 125332 w 354964"/>
                    <a:gd name="connsiteY2" fmla="*/ 12436 h 160707"/>
                    <a:gd name="connsiteX3" fmla="*/ 229246 w 354964"/>
                    <a:gd name="connsiteY3" fmla="*/ 6138 h 160707"/>
                    <a:gd name="connsiteX4" fmla="*/ 331167 w 354964"/>
                    <a:gd name="connsiteY4" fmla="*/ 6512 h 160707"/>
                    <a:gd name="connsiteX5" fmla="*/ 353767 w 354964"/>
                    <a:gd name="connsiteY5" fmla="*/ 39781 h 160707"/>
                    <a:gd name="connsiteX6" fmla="*/ 348792 w 354964"/>
                    <a:gd name="connsiteY6" fmla="*/ 75002 h 160707"/>
                    <a:gd name="connsiteX7" fmla="*/ 316684 w 354964"/>
                    <a:gd name="connsiteY7" fmla="*/ 105327 h 160707"/>
                    <a:gd name="connsiteX8" fmla="*/ 230357 w 354964"/>
                    <a:gd name="connsiteY8" fmla="*/ 160707 h 160707"/>
                    <a:gd name="connsiteX9" fmla="*/ 126882 w 354964"/>
                    <a:gd name="connsiteY9" fmla="*/ 126929 h 160707"/>
                    <a:gd name="connsiteX10" fmla="*/ 40787 w 354964"/>
                    <a:gd name="connsiteY10" fmla="*/ 116344 h 160707"/>
                    <a:gd name="connsiteX11" fmla="*/ 346 w 354964"/>
                    <a:gd name="connsiteY11" fmla="*/ 72215 h 160707"/>
                    <a:gd name="connsiteX0" fmla="*/ 468 w 355086"/>
                    <a:gd name="connsiteY0" fmla="*/ 72215 h 160707"/>
                    <a:gd name="connsiteX1" fmla="*/ 27537 w 355086"/>
                    <a:gd name="connsiteY1" fmla="*/ 36980 h 160707"/>
                    <a:gd name="connsiteX2" fmla="*/ 125454 w 355086"/>
                    <a:gd name="connsiteY2" fmla="*/ 12436 h 160707"/>
                    <a:gd name="connsiteX3" fmla="*/ 229368 w 355086"/>
                    <a:gd name="connsiteY3" fmla="*/ 6138 h 160707"/>
                    <a:gd name="connsiteX4" fmla="*/ 331289 w 355086"/>
                    <a:gd name="connsiteY4" fmla="*/ 6512 h 160707"/>
                    <a:gd name="connsiteX5" fmla="*/ 353889 w 355086"/>
                    <a:gd name="connsiteY5" fmla="*/ 39781 h 160707"/>
                    <a:gd name="connsiteX6" fmla="*/ 348914 w 355086"/>
                    <a:gd name="connsiteY6" fmla="*/ 75002 h 160707"/>
                    <a:gd name="connsiteX7" fmla="*/ 316806 w 355086"/>
                    <a:gd name="connsiteY7" fmla="*/ 105327 h 160707"/>
                    <a:gd name="connsiteX8" fmla="*/ 230479 w 355086"/>
                    <a:gd name="connsiteY8" fmla="*/ 160707 h 160707"/>
                    <a:gd name="connsiteX9" fmla="*/ 127004 w 355086"/>
                    <a:gd name="connsiteY9" fmla="*/ 126929 h 160707"/>
                    <a:gd name="connsiteX10" fmla="*/ 43711 w 355086"/>
                    <a:gd name="connsiteY10" fmla="*/ 108483 h 160707"/>
                    <a:gd name="connsiteX11" fmla="*/ 468 w 355086"/>
                    <a:gd name="connsiteY11" fmla="*/ 72215 h 160707"/>
                    <a:gd name="connsiteX0" fmla="*/ 468 w 355086"/>
                    <a:gd name="connsiteY0" fmla="*/ 72215 h 127365"/>
                    <a:gd name="connsiteX1" fmla="*/ 27537 w 355086"/>
                    <a:gd name="connsiteY1" fmla="*/ 36980 h 127365"/>
                    <a:gd name="connsiteX2" fmla="*/ 125454 w 355086"/>
                    <a:gd name="connsiteY2" fmla="*/ 12436 h 127365"/>
                    <a:gd name="connsiteX3" fmla="*/ 229368 w 355086"/>
                    <a:gd name="connsiteY3" fmla="*/ 6138 h 127365"/>
                    <a:gd name="connsiteX4" fmla="*/ 331289 w 355086"/>
                    <a:gd name="connsiteY4" fmla="*/ 6512 h 127365"/>
                    <a:gd name="connsiteX5" fmla="*/ 353889 w 355086"/>
                    <a:gd name="connsiteY5" fmla="*/ 39781 h 127365"/>
                    <a:gd name="connsiteX6" fmla="*/ 348914 w 355086"/>
                    <a:gd name="connsiteY6" fmla="*/ 75002 h 127365"/>
                    <a:gd name="connsiteX7" fmla="*/ 316806 w 355086"/>
                    <a:gd name="connsiteY7" fmla="*/ 105327 h 127365"/>
                    <a:gd name="connsiteX8" fmla="*/ 231635 w 355086"/>
                    <a:gd name="connsiteY8" fmla="*/ 123153 h 127365"/>
                    <a:gd name="connsiteX9" fmla="*/ 127004 w 355086"/>
                    <a:gd name="connsiteY9" fmla="*/ 126929 h 127365"/>
                    <a:gd name="connsiteX10" fmla="*/ 43711 w 355086"/>
                    <a:gd name="connsiteY10" fmla="*/ 108483 h 127365"/>
                    <a:gd name="connsiteX11" fmla="*/ 468 w 355086"/>
                    <a:gd name="connsiteY11" fmla="*/ 72215 h 127365"/>
                    <a:gd name="connsiteX0" fmla="*/ 468 w 355086"/>
                    <a:gd name="connsiteY0" fmla="*/ 69110 h 124260"/>
                    <a:gd name="connsiteX1" fmla="*/ 27537 w 355086"/>
                    <a:gd name="connsiteY1" fmla="*/ 33875 h 124260"/>
                    <a:gd name="connsiteX2" fmla="*/ 125454 w 355086"/>
                    <a:gd name="connsiteY2" fmla="*/ 9331 h 124260"/>
                    <a:gd name="connsiteX3" fmla="*/ 229368 w 355086"/>
                    <a:gd name="connsiteY3" fmla="*/ 3033 h 124260"/>
                    <a:gd name="connsiteX4" fmla="*/ 320263 w 355086"/>
                    <a:gd name="connsiteY4" fmla="*/ 8972 h 124260"/>
                    <a:gd name="connsiteX5" fmla="*/ 353889 w 355086"/>
                    <a:gd name="connsiteY5" fmla="*/ 36676 h 124260"/>
                    <a:gd name="connsiteX6" fmla="*/ 348914 w 355086"/>
                    <a:gd name="connsiteY6" fmla="*/ 71897 h 124260"/>
                    <a:gd name="connsiteX7" fmla="*/ 316806 w 355086"/>
                    <a:gd name="connsiteY7" fmla="*/ 102222 h 124260"/>
                    <a:gd name="connsiteX8" fmla="*/ 231635 w 355086"/>
                    <a:gd name="connsiteY8" fmla="*/ 120048 h 124260"/>
                    <a:gd name="connsiteX9" fmla="*/ 127004 w 355086"/>
                    <a:gd name="connsiteY9" fmla="*/ 123824 h 124260"/>
                    <a:gd name="connsiteX10" fmla="*/ 43711 w 355086"/>
                    <a:gd name="connsiteY10" fmla="*/ 105378 h 124260"/>
                    <a:gd name="connsiteX11" fmla="*/ 468 w 355086"/>
                    <a:gd name="connsiteY11" fmla="*/ 69110 h 124260"/>
                    <a:gd name="connsiteX0" fmla="*/ 468 w 348939"/>
                    <a:gd name="connsiteY0" fmla="*/ 69110 h 124260"/>
                    <a:gd name="connsiteX1" fmla="*/ 27537 w 348939"/>
                    <a:gd name="connsiteY1" fmla="*/ 33875 h 124260"/>
                    <a:gd name="connsiteX2" fmla="*/ 125454 w 348939"/>
                    <a:gd name="connsiteY2" fmla="*/ 9331 h 124260"/>
                    <a:gd name="connsiteX3" fmla="*/ 229368 w 348939"/>
                    <a:gd name="connsiteY3" fmla="*/ 3033 h 124260"/>
                    <a:gd name="connsiteX4" fmla="*/ 320263 w 348939"/>
                    <a:gd name="connsiteY4" fmla="*/ 8972 h 124260"/>
                    <a:gd name="connsiteX5" fmla="*/ 348914 w 348939"/>
                    <a:gd name="connsiteY5" fmla="*/ 71897 h 124260"/>
                    <a:gd name="connsiteX6" fmla="*/ 316806 w 348939"/>
                    <a:gd name="connsiteY6" fmla="*/ 102222 h 124260"/>
                    <a:gd name="connsiteX7" fmla="*/ 231635 w 348939"/>
                    <a:gd name="connsiteY7" fmla="*/ 120048 h 124260"/>
                    <a:gd name="connsiteX8" fmla="*/ 127004 w 348939"/>
                    <a:gd name="connsiteY8" fmla="*/ 123824 h 124260"/>
                    <a:gd name="connsiteX9" fmla="*/ 43711 w 348939"/>
                    <a:gd name="connsiteY9" fmla="*/ 105378 h 124260"/>
                    <a:gd name="connsiteX10" fmla="*/ 468 w 348939"/>
                    <a:gd name="connsiteY10" fmla="*/ 69110 h 124260"/>
                    <a:gd name="connsiteX0" fmla="*/ 3121 w 333816"/>
                    <a:gd name="connsiteY0" fmla="*/ 68481 h 124260"/>
                    <a:gd name="connsiteX1" fmla="*/ 12414 w 333816"/>
                    <a:gd name="connsiteY1" fmla="*/ 33875 h 124260"/>
                    <a:gd name="connsiteX2" fmla="*/ 110331 w 333816"/>
                    <a:gd name="connsiteY2" fmla="*/ 9331 h 124260"/>
                    <a:gd name="connsiteX3" fmla="*/ 214245 w 333816"/>
                    <a:gd name="connsiteY3" fmla="*/ 3033 h 124260"/>
                    <a:gd name="connsiteX4" fmla="*/ 305140 w 333816"/>
                    <a:gd name="connsiteY4" fmla="*/ 8972 h 124260"/>
                    <a:gd name="connsiteX5" fmla="*/ 333791 w 333816"/>
                    <a:gd name="connsiteY5" fmla="*/ 71897 h 124260"/>
                    <a:gd name="connsiteX6" fmla="*/ 301683 w 333816"/>
                    <a:gd name="connsiteY6" fmla="*/ 102222 h 124260"/>
                    <a:gd name="connsiteX7" fmla="*/ 216512 w 333816"/>
                    <a:gd name="connsiteY7" fmla="*/ 120048 h 124260"/>
                    <a:gd name="connsiteX8" fmla="*/ 111881 w 333816"/>
                    <a:gd name="connsiteY8" fmla="*/ 123824 h 124260"/>
                    <a:gd name="connsiteX9" fmla="*/ 28588 w 333816"/>
                    <a:gd name="connsiteY9" fmla="*/ 105378 h 124260"/>
                    <a:gd name="connsiteX10" fmla="*/ 3121 w 333816"/>
                    <a:gd name="connsiteY10" fmla="*/ 68481 h 12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3816" h="124260">
                      <a:moveTo>
                        <a:pt x="3121" y="68481"/>
                      </a:moveTo>
                      <a:cubicBezTo>
                        <a:pt x="425" y="56564"/>
                        <a:pt x="-5454" y="43733"/>
                        <a:pt x="12414" y="33875"/>
                      </a:cubicBezTo>
                      <a:cubicBezTo>
                        <a:pt x="30282" y="24017"/>
                        <a:pt x="61729" y="17157"/>
                        <a:pt x="110331" y="9331"/>
                      </a:cubicBezTo>
                      <a:cubicBezTo>
                        <a:pt x="158933" y="1505"/>
                        <a:pt x="173468" y="6411"/>
                        <a:pt x="214245" y="3033"/>
                      </a:cubicBezTo>
                      <a:cubicBezTo>
                        <a:pt x="255022" y="-345"/>
                        <a:pt x="300961" y="-3534"/>
                        <a:pt x="305140" y="8972"/>
                      </a:cubicBezTo>
                      <a:cubicBezTo>
                        <a:pt x="325064" y="20449"/>
                        <a:pt x="334367" y="56355"/>
                        <a:pt x="333791" y="71897"/>
                      </a:cubicBezTo>
                      <a:cubicBezTo>
                        <a:pt x="333215" y="87439"/>
                        <a:pt x="321230" y="94197"/>
                        <a:pt x="301683" y="102222"/>
                      </a:cubicBezTo>
                      <a:cubicBezTo>
                        <a:pt x="282137" y="110247"/>
                        <a:pt x="256309" y="117668"/>
                        <a:pt x="216512" y="120048"/>
                      </a:cubicBezTo>
                      <a:cubicBezTo>
                        <a:pt x="178727" y="117529"/>
                        <a:pt x="143202" y="126269"/>
                        <a:pt x="111881" y="123824"/>
                      </a:cubicBezTo>
                      <a:cubicBezTo>
                        <a:pt x="80560" y="121379"/>
                        <a:pt x="48031" y="118867"/>
                        <a:pt x="28588" y="105378"/>
                      </a:cubicBezTo>
                      <a:cubicBezTo>
                        <a:pt x="9145" y="91889"/>
                        <a:pt x="5817" y="80398"/>
                        <a:pt x="3121" y="6848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7" name="Picture 4" descr="C:\Users\Soil Fertility\Desktop\DSC0048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364729" y="5221986"/>
                <a:ext cx="640080" cy="48006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8" name="Picture 3" descr="C:\Users\Soil Fertility\Desktop\DSC00488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97296" y="5151120"/>
                <a:ext cx="457200" cy="6096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599176" y="5757446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+mj-lt"/>
                  </a:rPr>
                  <a:t>Upright</a:t>
                </a:r>
                <a:endParaRPr lang="en-US" sz="1600" b="1" dirty="0">
                  <a:latin typeface="+mj-lt"/>
                </a:endParaRPr>
              </a:p>
            </p:txBody>
          </p:sp>
          <p:pic>
            <p:nvPicPr>
              <p:cNvPr id="36" name="Picture 4" descr="C:\Users\Soil Fertility\Desktop\DSC0048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6796278" y="5215889"/>
                <a:ext cx="640080" cy="48006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10756"/>
          <a:stretch/>
        </p:blipFill>
        <p:spPr bwMode="auto">
          <a:xfrm>
            <a:off x="5486400" y="4191000"/>
            <a:ext cx="135257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 bwMode="auto">
          <a:xfrm>
            <a:off x="1435608" y="0"/>
            <a:ext cx="749808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Experiment</a:t>
            </a:r>
          </a:p>
        </p:txBody>
      </p:sp>
      <p:sp>
        <p:nvSpPr>
          <p:cNvPr id="24578" name="Text Placeholder 5"/>
          <p:cNvSpPr>
            <a:spLocks noGrp="1"/>
          </p:cNvSpPr>
          <p:nvPr>
            <p:ph type="body" idx="4294967295"/>
          </p:nvPr>
        </p:nvSpPr>
        <p:spPr>
          <a:xfrm>
            <a:off x="1295400" y="990600"/>
            <a:ext cx="3581400" cy="18288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0B050"/>
              </a:buClr>
              <a:buSzPct val="100000"/>
              <a:buFont typeface="Arial" charset="0"/>
              <a:buChar char="•"/>
            </a:pPr>
            <a:r>
              <a:rPr lang="en-US" sz="2000" dirty="0" smtClean="0"/>
              <a:t>5 </a:t>
            </a:r>
            <a:r>
              <a:rPr lang="en-US" sz="2000" dirty="0" err="1" smtClean="0"/>
              <a:t>Dekalb</a:t>
            </a:r>
            <a:r>
              <a:rPr lang="en-US" sz="2000" dirty="0" smtClean="0"/>
              <a:t> hybrids</a:t>
            </a:r>
          </a:p>
          <a:p>
            <a:pPr>
              <a:spcAft>
                <a:spcPts val="600"/>
              </a:spcAft>
              <a:buClr>
                <a:srgbClr val="00B050"/>
              </a:buClr>
              <a:buSzPct val="100000"/>
              <a:buFont typeface="Arial" charset="0"/>
              <a:buChar char="•"/>
            </a:pPr>
            <a:r>
              <a:rPr lang="en-US" sz="2000" dirty="0" smtClean="0"/>
              <a:t>8 treatments</a:t>
            </a:r>
          </a:p>
          <a:p>
            <a:pPr>
              <a:spcAft>
                <a:spcPts val="600"/>
              </a:spcAft>
              <a:buClr>
                <a:srgbClr val="00B050"/>
              </a:buClr>
              <a:buSzPct val="100000"/>
              <a:buFont typeface="Arial" charset="0"/>
              <a:buChar char="•"/>
            </a:pPr>
            <a:r>
              <a:rPr lang="en-US" sz="2000" dirty="0" smtClean="0"/>
              <a:t>4 leaf stage</a:t>
            </a:r>
          </a:p>
          <a:p>
            <a:pPr>
              <a:spcAft>
                <a:spcPts val="600"/>
              </a:spcAft>
              <a:buClr>
                <a:srgbClr val="00B050"/>
              </a:buClr>
              <a:buSzPct val="100000"/>
              <a:buFont typeface="Arial" charset="0"/>
              <a:buChar char="•"/>
            </a:pPr>
            <a:r>
              <a:rPr lang="en-US" sz="2000" dirty="0" smtClean="0"/>
              <a:t>400 seeds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581400" cy="51054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94850" y="2667000"/>
            <a:ext cx="3653350" cy="4191000"/>
            <a:chOff x="-318000" y="228600"/>
            <a:chExt cx="5423400" cy="62215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3" r="10756"/>
            <a:stretch/>
          </p:blipFill>
          <p:spPr bwMode="auto">
            <a:xfrm>
              <a:off x="1220337" y="228600"/>
              <a:ext cx="3885063" cy="5909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318000" y="6038935"/>
              <a:ext cx="2934783" cy="41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(c) Adrian Koller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28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Mo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2D050"/>
      </a:accent1>
      <a:accent2>
        <a:srgbClr val="92D050"/>
      </a:accent2>
      <a:accent3>
        <a:srgbClr val="008000"/>
      </a:accent3>
      <a:accent4>
        <a:srgbClr val="99FF66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9758</TotalTime>
  <Words>736</Words>
  <Application>Microsoft Office PowerPoint</Application>
  <PresentationFormat>On-screen Show (4:3)</PresentationFormat>
  <Paragraphs>186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Adyacencia</vt:lpstr>
      <vt:lpstr>Maize Light Interception and Grain Yield as Affected by Precision Planting</vt:lpstr>
      <vt:lpstr>PowerPoint Presentation</vt:lpstr>
      <vt:lpstr>PowerPoint Presentation</vt:lpstr>
      <vt:lpstr>Precision Planting of Corn (Zea mays L.) to Manipulate Leaf Geometry</vt:lpstr>
      <vt:lpstr>Research Questions</vt:lpstr>
      <vt:lpstr>U.S. Maize Production</vt:lpstr>
      <vt:lpstr>Capturing Solar Radiation </vt:lpstr>
      <vt:lpstr>Maize Seed Orientation </vt:lpstr>
      <vt:lpstr>Experiment</vt:lpstr>
      <vt:lpstr>Seed Orientation and Leaf Azimuth</vt:lpstr>
      <vt:lpstr>Seed-to-Leaf Correlation</vt:lpstr>
      <vt:lpstr>Objectives</vt:lpstr>
      <vt:lpstr>PowerPoint Presentation</vt:lpstr>
      <vt:lpstr>Measurements and Analysis</vt:lpstr>
      <vt:lpstr>Light Interception</vt:lpstr>
      <vt:lpstr>Cumulative IPAR at Maturity  (Plant Population) </vt:lpstr>
      <vt:lpstr>Grain Yield  (Plant Population) </vt:lpstr>
      <vt:lpstr>Grain Yield  (Hybrid)</vt:lpstr>
      <vt:lpstr>Radiation Use Efficiency at Maturity  (Hybrid)</vt:lpstr>
      <vt:lpstr>PowerPoint Presentation</vt:lpstr>
      <vt:lpstr>Leaf Azimuth Effect on Light Interception</vt:lpstr>
      <vt:lpstr>PowerPoint Presentation</vt:lpstr>
      <vt:lpstr>PowerPoint Presentation</vt:lpstr>
      <vt:lpstr>Orientation Performance</vt:lpstr>
      <vt:lpstr>Hybrid Dependence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Corn Stalk Diameter as a Predictor of Grain Yield</dc:title>
  <dc:creator>Jorge</dc:creator>
  <cp:lastModifiedBy>Raun, Bill</cp:lastModifiedBy>
  <cp:revision>222</cp:revision>
  <cp:lastPrinted>2012-07-30T18:44:02Z</cp:lastPrinted>
  <dcterms:created xsi:type="dcterms:W3CDTF">2012-03-11T21:35:28Z</dcterms:created>
  <dcterms:modified xsi:type="dcterms:W3CDTF">2014-03-05T17:52:58Z</dcterms:modified>
</cp:coreProperties>
</file>