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AEDB-598A-4408-87DC-4A3F549600C0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87A48-361D-40B4-8DA3-3FF8C89C4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arnall.AGRON\Desktop\Nut. pH ect\Nutrient Def\k\Cott01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720762" cy="5821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rnall.AGRON\Desktop\Nut. pH ect\Nutrient Def\k\Cott03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805506" cy="521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Oklahoma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arnall</dc:creator>
  <cp:lastModifiedBy>arnall</cp:lastModifiedBy>
  <cp:revision>2</cp:revision>
  <dcterms:created xsi:type="dcterms:W3CDTF">2010-09-14T21:42:42Z</dcterms:created>
  <dcterms:modified xsi:type="dcterms:W3CDTF">2010-09-15T13:53:07Z</dcterms:modified>
</cp:coreProperties>
</file>